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70" r:id="rId5"/>
    <p:sldId id="271" r:id="rId6"/>
    <p:sldId id="290" r:id="rId7"/>
    <p:sldId id="272" r:id="rId8"/>
    <p:sldId id="284" r:id="rId9"/>
    <p:sldId id="285" r:id="rId10"/>
    <p:sldId id="291" r:id="rId11"/>
    <p:sldId id="292" r:id="rId12"/>
    <p:sldId id="286" r:id="rId13"/>
    <p:sldId id="287" r:id="rId14"/>
    <p:sldId id="297" r:id="rId15"/>
    <p:sldId id="289" r:id="rId16"/>
    <p:sldId id="288" r:id="rId17"/>
    <p:sldId id="294" r:id="rId18"/>
    <p:sldId id="295" r:id="rId19"/>
    <p:sldId id="296" r:id="rId20"/>
    <p:sldId id="298" r:id="rId21"/>
    <p:sldId id="299" r:id="rId22"/>
    <p:sldId id="300" r:id="rId23"/>
    <p:sldId id="316" r:id="rId24"/>
    <p:sldId id="315" r:id="rId25"/>
    <p:sldId id="301" r:id="rId26"/>
    <p:sldId id="317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</p:sldIdLst>
  <p:sldSz cx="12187238" cy="6859588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60949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121898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8284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243797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3047467" algn="l" defTabSz="121898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3656960" algn="l" defTabSz="121898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4266453" algn="l" defTabSz="121898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4875947" algn="l" defTabSz="121898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40">
          <p15:clr>
            <a:srgbClr val="A4A3A4"/>
          </p15:clr>
        </p15:guide>
        <p15:guide id="3" orient="horz" pos="193" userDrawn="1">
          <p15:clr>
            <a:srgbClr val="A4A3A4"/>
          </p15:clr>
        </p15:guide>
        <p15:guide id="4" orient="horz" pos="4221">
          <p15:clr>
            <a:srgbClr val="A4A3A4"/>
          </p15:clr>
        </p15:guide>
        <p15:guide id="5" orient="horz" pos="4149">
          <p15:clr>
            <a:srgbClr val="A4A3A4"/>
          </p15:clr>
        </p15:guide>
        <p15:guide id="6" orient="horz" pos="4065">
          <p15:clr>
            <a:srgbClr val="A4A3A4"/>
          </p15:clr>
        </p15:guide>
        <p15:guide id="7" orient="horz" pos="625" userDrawn="1">
          <p15:clr>
            <a:srgbClr val="A4A3A4"/>
          </p15:clr>
        </p15:guide>
        <p15:guide id="8" orient="horz" pos="793" userDrawn="1">
          <p15:clr>
            <a:srgbClr val="A4A3A4"/>
          </p15:clr>
        </p15:guide>
        <p15:guide id="9" pos="3839">
          <p15:clr>
            <a:srgbClr val="A4A3A4"/>
          </p15:clr>
        </p15:guide>
        <p15:guide id="10" pos="393">
          <p15:clr>
            <a:srgbClr val="A4A3A4"/>
          </p15:clr>
        </p15:guide>
        <p15:guide id="11" pos="7287">
          <p15:clr>
            <a:srgbClr val="A4A3A4"/>
          </p15:clr>
        </p15:guide>
        <p15:guide id="12" pos="3770">
          <p15:clr>
            <a:srgbClr val="A4A3A4"/>
          </p15:clr>
        </p15:guide>
        <p15:guide id="13" pos="3905">
          <p15:clr>
            <a:srgbClr val="A4A3A4"/>
          </p15:clr>
        </p15:guide>
        <p15:guide id="14" pos="2736">
          <p15:clr>
            <a:srgbClr val="A4A3A4"/>
          </p15:clr>
        </p15:guide>
        <p15:guide id="15" pos="4941">
          <p15:clr>
            <a:srgbClr val="A4A3A4"/>
          </p15:clr>
        </p15:guide>
        <p15:guide id="16" pos="2600">
          <p15:clr>
            <a:srgbClr val="A4A3A4"/>
          </p15:clr>
        </p15:guide>
        <p15:guide id="17" pos="5077">
          <p15:clr>
            <a:srgbClr val="A4A3A4"/>
          </p15:clr>
        </p15:guide>
        <p15:guide id="18" pos="7383">
          <p15:clr>
            <a:srgbClr val="A4A3A4"/>
          </p15:clr>
        </p15:guide>
        <p15:guide id="19" orient="horz" pos="25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E7FF"/>
    <a:srgbClr val="FF0000"/>
    <a:srgbClr val="CBCCCC"/>
    <a:srgbClr val="5375AD"/>
    <a:srgbClr val="778888"/>
    <a:srgbClr val="359B4C"/>
    <a:srgbClr val="00BBEE"/>
    <a:srgbClr val="FF9900"/>
    <a:srgbClr val="99BEBE"/>
    <a:srgbClr val="BDC4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88903" autoAdjust="0"/>
  </p:normalViewPr>
  <p:slideViewPr>
    <p:cSldViewPr snapToGrid="0" snapToObjects="1" showGuides="1">
      <p:cViewPr>
        <p:scale>
          <a:sx n="60" d="100"/>
          <a:sy n="60" d="100"/>
        </p:scale>
        <p:origin x="1056" y="72"/>
      </p:cViewPr>
      <p:guideLst>
        <p:guide orient="horz" pos="2440"/>
        <p:guide orient="horz" pos="193"/>
        <p:guide orient="horz" pos="4221"/>
        <p:guide orient="horz" pos="4149"/>
        <p:guide orient="horz" pos="4065"/>
        <p:guide orient="horz" pos="625"/>
        <p:guide orient="horz" pos="793"/>
        <p:guide pos="3839"/>
        <p:guide pos="393"/>
        <p:guide pos="7287"/>
        <p:guide pos="3770"/>
        <p:guide pos="3905"/>
        <p:guide pos="2736"/>
        <p:guide pos="4941"/>
        <p:guide pos="2600"/>
        <p:guide pos="5077"/>
        <p:guide pos="7383"/>
        <p:guide orient="horz" pos="25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-128"/>
              </a:defRPr>
            </a:lvl1pPr>
          </a:lstStyle>
          <a:p>
            <a:pPr>
              <a:defRPr/>
            </a:pPr>
            <a:fld id="{5E4C7717-A413-48EB-9E74-9CC8DF624EC2}" type="datetime1">
              <a:rPr lang="en-US">
                <a:latin typeface="Arial" pitchFamily="34" charset="0"/>
              </a:rPr>
              <a:pPr>
                <a:defRPr/>
              </a:pPr>
              <a:t>2/11/2018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-128"/>
              </a:defRPr>
            </a:lvl1pPr>
          </a:lstStyle>
          <a:p>
            <a:pPr>
              <a:defRPr/>
            </a:pPr>
            <a:fld id="{311B6921-662F-4705-A734-0B75ECCE1C4E}" type="slidenum">
              <a:rPr lang="en-US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7231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612C19A-B064-4A02-B1DD-2674A5B33712}" type="datetime1">
              <a:rPr lang="en-US" smtClean="0"/>
              <a:pPr>
                <a:defRPr/>
              </a:pPr>
              <a:t>2/11/2018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2E57817C-C749-40AE-A5FD-F6A74744A7F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59062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Arial" pitchFamily="34" charset="0"/>
        <a:cs typeface="Arial" pitchFamily="34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PI" TargetMode="External"/><Relationship Id="rId3" Type="http://schemas.openxmlformats.org/officeDocument/2006/relationships/hyperlink" Target="https://en.wikipedia.org/wiki/Web_application_framework" TargetMode="External"/><Relationship Id="rId7" Type="http://schemas.openxmlformats.org/officeDocument/2006/relationships/hyperlink" Target="https://en.wikipedia.org/wiki/Web_applicatio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MIT_License" TargetMode="External"/><Relationship Id="rId5" Type="http://schemas.openxmlformats.org/officeDocument/2006/relationships/hyperlink" Target="https://en.wikipedia.org/wiki/Free_and_open-source_software" TargetMode="External"/><Relationship Id="rId10" Type="http://schemas.openxmlformats.org/officeDocument/2006/relationships/hyperlink" Target="https://en.wikipedia.org/wiki/Express.js#cite_note-3" TargetMode="External"/><Relationship Id="rId4" Type="http://schemas.openxmlformats.org/officeDocument/2006/relationships/hyperlink" Target="https://en.wikipedia.org/wiki/Node.js" TargetMode="External"/><Relationship Id="rId9" Type="http://schemas.openxmlformats.org/officeDocument/2006/relationships/hyperlink" Target="https://en.wikipedia.org/wiki/Express.js#cite_note-ExpressJS-2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01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/>
              <a:t>Reference to express</a:t>
            </a:r>
          </a:p>
          <a:p>
            <a:pPr marL="342900" indent="-342900">
              <a:buAutoNum type="arabicParenR"/>
            </a:pPr>
            <a:r>
              <a:rPr lang="en-US" dirty="0"/>
              <a:t>Setup a port</a:t>
            </a:r>
          </a:p>
          <a:p>
            <a:pPr marL="342900" indent="-342900">
              <a:buAutoNum type="arabicParenR"/>
            </a:pPr>
            <a:r>
              <a:rPr lang="en-US" dirty="0" err="1"/>
              <a:t>App.get</a:t>
            </a:r>
            <a:r>
              <a:rPr lang="en-US" dirty="0"/>
              <a:t> to root , if someone goes to root return them a hello world message</a:t>
            </a:r>
          </a:p>
          <a:p>
            <a:pPr marL="342900" indent="-342900">
              <a:buAutoNum type="arabicParenR"/>
            </a:pPr>
            <a:r>
              <a:rPr lang="en-US" dirty="0" err="1"/>
              <a:t>App.listen</a:t>
            </a:r>
            <a:r>
              <a:rPr lang="en-US" dirty="0"/>
              <a:t> with a message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78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399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669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10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/>
              <a:t>Install </a:t>
            </a:r>
            <a:r>
              <a:rPr lang="en-US" dirty="0" err="1"/>
              <a:t>jsonview</a:t>
            </a:r>
            <a:r>
              <a:rPr lang="en-US" dirty="0"/>
              <a:t> plugin from chrome store</a:t>
            </a:r>
          </a:p>
        </p:txBody>
      </p:sp>
    </p:spTree>
    <p:extLst>
      <p:ext uri="{BB962C8B-B14F-4D97-AF65-F5344CB8AC3E}">
        <p14:creationId xmlns:p14="http://schemas.microsoft.com/office/powerpoint/2010/main" val="1416977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sz="1600" b="1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Mongoose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 is a </a:t>
            </a:r>
            <a:r>
              <a:rPr lang="en-US" sz="1600" b="1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MongoDB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 object modeling tool designed to work in an asynchronous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22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341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391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sz="1600" b="1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Mongoose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 is a </a:t>
            </a:r>
            <a:r>
              <a:rPr lang="en-US" sz="1600" b="1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MongoDB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 object modeling tool designed to work in an asynchronous environment.</a:t>
            </a:r>
          </a:p>
          <a:p>
            <a:pPr marL="342900" indent="-342900">
              <a:buAutoNum type="arabicParenR"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Like Entity framework , takes data from mongo and converts it into </a:t>
            </a:r>
            <a:r>
              <a:rPr lang="en-US" sz="1600" b="0" i="0" kern="1200" dirty="0" err="1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json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to be used in our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38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13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57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425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617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90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8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09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920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68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29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710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366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r>
              <a:rPr lang="en-US" dirty="0"/>
              <a:t>Constraint </a:t>
            </a:r>
          </a:p>
          <a:p>
            <a:pPr marL="952393" lvl="1" indent="-342900">
              <a:buAutoNum type="arabicParenR"/>
            </a:pPr>
            <a:r>
              <a:rPr lang="en-US" dirty="0"/>
              <a:t>Client sends request and server sends response</a:t>
            </a:r>
          </a:p>
          <a:p>
            <a:pPr marL="952393" lvl="1" indent="-342900">
              <a:buAutoNum type="arabicParenR"/>
            </a:pPr>
            <a:r>
              <a:rPr lang="en-US" dirty="0"/>
              <a:t>As load increases we add more servers , now we get into situation where server 1 may contain some info of client which doesn’t get transferred to server 2. Don’t get into this situation. Each request should have the all info to process the request. Example..</a:t>
            </a:r>
          </a:p>
          <a:p>
            <a:pPr marL="952393" lvl="1" indent="-342900">
              <a:buAutoNum type="arabicParenR"/>
            </a:pPr>
            <a:r>
              <a:rPr lang="en-US" dirty="0"/>
              <a:t>Caching – send the data to client with the info that how long the data is valid for and not to come back to server over and over again</a:t>
            </a:r>
          </a:p>
          <a:p>
            <a:pPr marL="1561887" lvl="2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13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8080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333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309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64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009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783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513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0777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/>
              <a:t>As we are repeating the </a:t>
            </a:r>
            <a:r>
              <a:rPr lang="en-US" dirty="0" err="1"/>
              <a:t>findById</a:t>
            </a:r>
            <a:r>
              <a:rPr lang="en-US" dirty="0"/>
              <a:t> code in GET , PUT and POST , we can refactor that code into a middleware</a:t>
            </a:r>
          </a:p>
          <a:p>
            <a:pPr marL="342900" indent="-342900">
              <a:buAutoNum type="arabicParenR"/>
            </a:pPr>
            <a:r>
              <a:rPr lang="en-US" dirty="0"/>
              <a:t>Refactor all APIs using the above code</a:t>
            </a:r>
          </a:p>
        </p:txBody>
      </p:sp>
    </p:spTree>
    <p:extLst>
      <p:ext uri="{BB962C8B-B14F-4D97-AF65-F5344CB8AC3E}">
        <p14:creationId xmlns:p14="http://schemas.microsoft.com/office/powerpoint/2010/main" val="28283818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222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/>
              <a:t>We will be dealing with a resource(s) , nouns and not verbs like authorize or login. For this project we will deal with books and authors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634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753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659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0359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2503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1656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49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362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185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/>
              <a:t>VERBS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35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88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88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754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sz="1600" b="1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Express.js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, or simply </a:t>
            </a:r>
            <a:r>
              <a:rPr lang="en-US" sz="1600" b="1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Express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, is a 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  <a:hlinkClick r:id="rId3" tooltip="Web application framework"/>
              </a:rPr>
              <a:t>web application framework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 for 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  <a:hlinkClick r:id="rId4" tooltip="Node.js"/>
              </a:rPr>
              <a:t>Node.js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, released as 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  <a:hlinkClick r:id="rId5" tooltip="Free and open-source software"/>
              </a:rPr>
              <a:t>free and open-source software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 under the 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  <a:hlinkClick r:id="rId6" tooltip="MIT License"/>
              </a:rPr>
              <a:t>MIT License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. It is designed for building 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  <a:hlinkClick r:id="rId7" tooltip="Web application"/>
              </a:rPr>
              <a:t>web applications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 and 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  <a:hlinkClick r:id="rId8" tooltip="API"/>
              </a:rPr>
              <a:t>APIs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.</a:t>
            </a:r>
            <a:r>
              <a:rPr lang="en-US" sz="1600" b="0" i="0" u="none" strike="noStrike" kern="1200" baseline="300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  <a:hlinkClick r:id="rId9"/>
              </a:rPr>
              <a:t>[2]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 It is in fact the standard server framework for Node.js.</a:t>
            </a:r>
            <a:r>
              <a:rPr lang="en-US" sz="1600" b="0" i="0" u="none" strike="noStrike" kern="1200" baseline="300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  <a:hlinkClick r:id="rId10"/>
              </a:rPr>
              <a:t>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0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25219" y="1695843"/>
            <a:ext cx="10936800" cy="752121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 userDrawn="1">
            <p:ph type="body" sz="quarter" idx="10"/>
          </p:nvPr>
        </p:nvSpPr>
        <p:spPr>
          <a:xfrm>
            <a:off x="625219" y="2447964"/>
            <a:ext cx="10936800" cy="467671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tx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7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7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7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7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8694000" y="3180370"/>
            <a:ext cx="3074394" cy="2061722"/>
            <a:chOff x="5728986" y="1472516"/>
            <a:chExt cx="3074394" cy="2061722"/>
          </a:xfrm>
        </p:grpSpPr>
        <p:sp>
          <p:nvSpPr>
            <p:cNvPr id="19" name="Freeform 18"/>
            <p:cNvSpPr/>
            <p:nvPr/>
          </p:nvSpPr>
          <p:spPr>
            <a:xfrm>
              <a:off x="6191575" y="1472516"/>
              <a:ext cx="2013677" cy="206172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Freeform 11"/>
            <p:cNvSpPr>
              <a:spLocks noEditPoints="1"/>
            </p:cNvSpPr>
            <p:nvPr userDrawn="1"/>
          </p:nvSpPr>
          <p:spPr bwMode="auto">
            <a:xfrm>
              <a:off x="5728986" y="2313444"/>
              <a:ext cx="3074394" cy="250623"/>
            </a:xfrm>
            <a:custGeom>
              <a:avLst/>
              <a:gdLst>
                <a:gd name="T0" fmla="*/ 46 w 1070"/>
                <a:gd name="T1" fmla="*/ 1 h 87"/>
                <a:gd name="T2" fmla="*/ 0 w 1070"/>
                <a:gd name="T3" fmla="*/ 67 h 87"/>
                <a:gd name="T4" fmla="*/ 57 w 1070"/>
                <a:gd name="T5" fmla="*/ 1 h 87"/>
                <a:gd name="T6" fmla="*/ 113 w 1070"/>
                <a:gd name="T7" fmla="*/ 69 h 87"/>
                <a:gd name="T8" fmla="*/ 104 w 1070"/>
                <a:gd name="T9" fmla="*/ 59 h 87"/>
                <a:gd name="T10" fmla="*/ 104 w 1070"/>
                <a:gd name="T11" fmla="*/ 27 h 87"/>
                <a:gd name="T12" fmla="*/ 94 w 1070"/>
                <a:gd name="T13" fmla="*/ 27 h 87"/>
                <a:gd name="T14" fmla="*/ 133 w 1070"/>
                <a:gd name="T15" fmla="*/ 31 h 87"/>
                <a:gd name="T16" fmla="*/ 145 w 1070"/>
                <a:gd name="T17" fmla="*/ 29 h 87"/>
                <a:gd name="T18" fmla="*/ 206 w 1070"/>
                <a:gd name="T19" fmla="*/ 21 h 87"/>
                <a:gd name="T20" fmla="*/ 207 w 1070"/>
                <a:gd name="T21" fmla="*/ 61 h 87"/>
                <a:gd name="T22" fmla="*/ 225 w 1070"/>
                <a:gd name="T23" fmla="*/ 44 h 87"/>
                <a:gd name="T24" fmla="*/ 241 w 1070"/>
                <a:gd name="T25" fmla="*/ 42 h 87"/>
                <a:gd name="T26" fmla="*/ 275 w 1070"/>
                <a:gd name="T27" fmla="*/ 60 h 87"/>
                <a:gd name="T28" fmla="*/ 284 w 1070"/>
                <a:gd name="T29" fmla="*/ 21 h 87"/>
                <a:gd name="T30" fmla="*/ 293 w 1070"/>
                <a:gd name="T31" fmla="*/ 47 h 87"/>
                <a:gd name="T32" fmla="*/ 313 w 1070"/>
                <a:gd name="T33" fmla="*/ 21 h 87"/>
                <a:gd name="T34" fmla="*/ 339 w 1070"/>
                <a:gd name="T35" fmla="*/ 6 h 87"/>
                <a:gd name="T36" fmla="*/ 330 w 1070"/>
                <a:gd name="T37" fmla="*/ 67 h 87"/>
                <a:gd name="T38" fmla="*/ 367 w 1070"/>
                <a:gd name="T39" fmla="*/ 68 h 87"/>
                <a:gd name="T40" fmla="*/ 367 w 1070"/>
                <a:gd name="T41" fmla="*/ 61 h 87"/>
                <a:gd name="T42" fmla="*/ 419 w 1070"/>
                <a:gd name="T43" fmla="*/ 29 h 87"/>
                <a:gd name="T44" fmla="*/ 435 w 1070"/>
                <a:gd name="T45" fmla="*/ 21 h 87"/>
                <a:gd name="T46" fmla="*/ 472 w 1070"/>
                <a:gd name="T47" fmla="*/ 20 h 87"/>
                <a:gd name="T48" fmla="*/ 460 w 1070"/>
                <a:gd name="T49" fmla="*/ 45 h 87"/>
                <a:gd name="T50" fmla="*/ 435 w 1070"/>
                <a:gd name="T51" fmla="*/ 67 h 87"/>
                <a:gd name="T52" fmla="*/ 493 w 1070"/>
                <a:gd name="T53" fmla="*/ 56 h 87"/>
                <a:gd name="T54" fmla="*/ 512 w 1070"/>
                <a:gd name="T55" fmla="*/ 20 h 87"/>
                <a:gd name="T56" fmla="*/ 503 w 1070"/>
                <a:gd name="T57" fmla="*/ 55 h 87"/>
                <a:gd name="T58" fmla="*/ 547 w 1070"/>
                <a:gd name="T59" fmla="*/ 21 h 87"/>
                <a:gd name="T60" fmla="*/ 565 w 1070"/>
                <a:gd name="T61" fmla="*/ 67 h 87"/>
                <a:gd name="T62" fmla="*/ 538 w 1070"/>
                <a:gd name="T63" fmla="*/ 21 h 87"/>
                <a:gd name="T64" fmla="*/ 609 w 1070"/>
                <a:gd name="T65" fmla="*/ 36 h 87"/>
                <a:gd name="T66" fmla="*/ 659 w 1070"/>
                <a:gd name="T67" fmla="*/ 66 h 87"/>
                <a:gd name="T68" fmla="*/ 633 w 1070"/>
                <a:gd name="T69" fmla="*/ 41 h 87"/>
                <a:gd name="T70" fmla="*/ 634 w 1070"/>
                <a:gd name="T71" fmla="*/ 35 h 87"/>
                <a:gd name="T72" fmla="*/ 669 w 1070"/>
                <a:gd name="T73" fmla="*/ 54 h 87"/>
                <a:gd name="T74" fmla="*/ 720 w 1070"/>
                <a:gd name="T75" fmla="*/ 1 h 87"/>
                <a:gd name="T76" fmla="*/ 730 w 1070"/>
                <a:gd name="T77" fmla="*/ 59 h 87"/>
                <a:gd name="T78" fmla="*/ 807 w 1070"/>
                <a:gd name="T79" fmla="*/ 41 h 87"/>
                <a:gd name="T80" fmla="*/ 790 w 1070"/>
                <a:gd name="T81" fmla="*/ 27 h 87"/>
                <a:gd name="T82" fmla="*/ 816 w 1070"/>
                <a:gd name="T83" fmla="*/ 67 h 87"/>
                <a:gd name="T84" fmla="*/ 836 w 1070"/>
                <a:gd name="T85" fmla="*/ 1 h 87"/>
                <a:gd name="T86" fmla="*/ 852 w 1070"/>
                <a:gd name="T87" fmla="*/ 21 h 87"/>
                <a:gd name="T88" fmla="*/ 878 w 1070"/>
                <a:gd name="T89" fmla="*/ 67 h 87"/>
                <a:gd name="T90" fmla="*/ 915 w 1070"/>
                <a:gd name="T91" fmla="*/ 20 h 87"/>
                <a:gd name="T92" fmla="*/ 931 w 1070"/>
                <a:gd name="T93" fmla="*/ 66 h 87"/>
                <a:gd name="T94" fmla="*/ 949 w 1070"/>
                <a:gd name="T95" fmla="*/ 21 h 87"/>
                <a:gd name="T96" fmla="*/ 949 w 1070"/>
                <a:gd name="T97" fmla="*/ 67 h 87"/>
                <a:gd name="T98" fmla="*/ 986 w 1070"/>
                <a:gd name="T99" fmla="*/ 20 h 87"/>
                <a:gd name="T100" fmla="*/ 1001 w 1070"/>
                <a:gd name="T101" fmla="*/ 66 h 87"/>
                <a:gd name="T102" fmla="*/ 1037 w 1070"/>
                <a:gd name="T103" fmla="*/ 60 h 87"/>
                <a:gd name="T104" fmla="*/ 1037 w 1070"/>
                <a:gd name="T105" fmla="*/ 1 h 87"/>
                <a:gd name="T106" fmla="*/ 1037 w 1070"/>
                <a:gd name="T107" fmla="*/ 44 h 87"/>
                <a:gd name="T108" fmla="*/ 1070 w 1070"/>
                <a:gd name="T109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70" h="87">
                  <a:moveTo>
                    <a:pt x="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1"/>
                  </a:lnTo>
                  <a:close/>
                  <a:moveTo>
                    <a:pt x="57" y="1"/>
                  </a:moveTo>
                  <a:cubicBezTo>
                    <a:pt x="67" y="1"/>
                    <a:pt x="67" y="1"/>
                    <a:pt x="67" y="1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57" y="10"/>
                    <a:pt x="57" y="10"/>
                    <a:pt x="57" y="10"/>
                  </a:cubicBezTo>
                  <a:lnTo>
                    <a:pt x="57" y="1"/>
                  </a:lnTo>
                  <a:close/>
                  <a:moveTo>
                    <a:pt x="58" y="21"/>
                  </a:moveTo>
                  <a:cubicBezTo>
                    <a:pt x="67" y="21"/>
                    <a:pt x="67" y="21"/>
                    <a:pt x="67" y="21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58" y="67"/>
                    <a:pt x="58" y="67"/>
                    <a:pt x="58" y="67"/>
                  </a:cubicBezTo>
                  <a:lnTo>
                    <a:pt x="58" y="21"/>
                  </a:lnTo>
                  <a:close/>
                  <a:moveTo>
                    <a:pt x="113" y="69"/>
                  </a:moveTo>
                  <a:cubicBezTo>
                    <a:pt x="113" y="82"/>
                    <a:pt x="106" y="87"/>
                    <a:pt x="92" y="87"/>
                  </a:cubicBezTo>
                  <a:cubicBezTo>
                    <a:pt x="85" y="87"/>
                    <a:pt x="80" y="86"/>
                    <a:pt x="78" y="86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81" y="78"/>
                    <a:pt x="85" y="81"/>
                    <a:pt x="91" y="81"/>
                  </a:cubicBezTo>
                  <a:cubicBezTo>
                    <a:pt x="104" y="81"/>
                    <a:pt x="104" y="71"/>
                    <a:pt x="104" y="66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3" y="62"/>
                    <a:pt x="99" y="67"/>
                    <a:pt x="92" y="67"/>
                  </a:cubicBezTo>
                  <a:cubicBezTo>
                    <a:pt x="80" y="67"/>
                    <a:pt x="76" y="56"/>
                    <a:pt x="76" y="44"/>
                  </a:cubicBezTo>
                  <a:cubicBezTo>
                    <a:pt x="76" y="31"/>
                    <a:pt x="81" y="20"/>
                    <a:pt x="92" y="20"/>
                  </a:cubicBezTo>
                  <a:cubicBezTo>
                    <a:pt x="99" y="20"/>
                    <a:pt x="103" y="25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13" y="69"/>
                  </a:lnTo>
                  <a:close/>
                  <a:moveTo>
                    <a:pt x="94" y="60"/>
                  </a:moveTo>
                  <a:cubicBezTo>
                    <a:pt x="102" y="60"/>
                    <a:pt x="104" y="50"/>
                    <a:pt x="104" y="43"/>
                  </a:cubicBezTo>
                  <a:cubicBezTo>
                    <a:pt x="104" y="36"/>
                    <a:pt x="102" y="27"/>
                    <a:pt x="94" y="27"/>
                  </a:cubicBezTo>
                  <a:cubicBezTo>
                    <a:pt x="87" y="27"/>
                    <a:pt x="85" y="37"/>
                    <a:pt x="85" y="44"/>
                  </a:cubicBezTo>
                  <a:cubicBezTo>
                    <a:pt x="85" y="50"/>
                    <a:pt x="87" y="60"/>
                    <a:pt x="94" y="60"/>
                  </a:cubicBezTo>
                  <a:close/>
                  <a:moveTo>
                    <a:pt x="124" y="1"/>
                  </a:moveTo>
                  <a:cubicBezTo>
                    <a:pt x="133" y="1"/>
                    <a:pt x="133" y="1"/>
                    <a:pt x="133" y="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5" y="27"/>
                    <a:pt x="138" y="20"/>
                    <a:pt x="148" y="20"/>
                  </a:cubicBezTo>
                  <a:cubicBezTo>
                    <a:pt x="158" y="20"/>
                    <a:pt x="160" y="29"/>
                    <a:pt x="160" y="35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51" y="33"/>
                    <a:pt x="151" y="29"/>
                    <a:pt x="145" y="29"/>
                  </a:cubicBezTo>
                  <a:cubicBezTo>
                    <a:pt x="138" y="29"/>
                    <a:pt x="133" y="38"/>
                    <a:pt x="133" y="4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24" y="67"/>
                    <a:pt x="124" y="67"/>
                    <a:pt x="124" y="67"/>
                  </a:cubicBezTo>
                  <a:lnTo>
                    <a:pt x="124" y="1"/>
                  </a:lnTo>
                  <a:close/>
                  <a:moveTo>
                    <a:pt x="198" y="21"/>
                  </a:moveTo>
                  <a:cubicBezTo>
                    <a:pt x="206" y="21"/>
                    <a:pt x="206" y="21"/>
                    <a:pt x="206" y="21"/>
                  </a:cubicBezTo>
                  <a:cubicBezTo>
                    <a:pt x="206" y="28"/>
                    <a:pt x="206" y="28"/>
                    <a:pt x="206" y="28"/>
                  </a:cubicBezTo>
                  <a:cubicBezTo>
                    <a:pt x="207" y="28"/>
                    <a:pt x="207" y="28"/>
                    <a:pt x="207" y="28"/>
                  </a:cubicBezTo>
                  <a:cubicBezTo>
                    <a:pt x="208" y="25"/>
                    <a:pt x="212" y="20"/>
                    <a:pt x="219" y="20"/>
                  </a:cubicBezTo>
                  <a:cubicBezTo>
                    <a:pt x="230" y="20"/>
                    <a:pt x="235" y="30"/>
                    <a:pt x="235" y="43"/>
                  </a:cubicBezTo>
                  <a:cubicBezTo>
                    <a:pt x="235" y="58"/>
                    <a:pt x="229" y="68"/>
                    <a:pt x="219" y="68"/>
                  </a:cubicBezTo>
                  <a:cubicBezTo>
                    <a:pt x="211" y="68"/>
                    <a:pt x="208" y="63"/>
                    <a:pt x="207" y="61"/>
                  </a:cubicBezTo>
                  <a:cubicBezTo>
                    <a:pt x="206" y="61"/>
                    <a:pt x="206" y="61"/>
                    <a:pt x="206" y="61"/>
                  </a:cubicBezTo>
                  <a:cubicBezTo>
                    <a:pt x="206" y="87"/>
                    <a:pt x="206" y="87"/>
                    <a:pt x="206" y="87"/>
                  </a:cubicBezTo>
                  <a:cubicBezTo>
                    <a:pt x="198" y="87"/>
                    <a:pt x="198" y="87"/>
                    <a:pt x="198" y="87"/>
                  </a:cubicBezTo>
                  <a:lnTo>
                    <a:pt x="198" y="21"/>
                  </a:lnTo>
                  <a:close/>
                  <a:moveTo>
                    <a:pt x="216" y="61"/>
                  </a:moveTo>
                  <a:cubicBezTo>
                    <a:pt x="223" y="61"/>
                    <a:pt x="225" y="54"/>
                    <a:pt x="225" y="44"/>
                  </a:cubicBezTo>
                  <a:cubicBezTo>
                    <a:pt x="225" y="37"/>
                    <a:pt x="224" y="27"/>
                    <a:pt x="216" y="27"/>
                  </a:cubicBezTo>
                  <a:cubicBezTo>
                    <a:pt x="209" y="27"/>
                    <a:pt x="206" y="36"/>
                    <a:pt x="206" y="44"/>
                  </a:cubicBezTo>
                  <a:cubicBezTo>
                    <a:pt x="206" y="52"/>
                    <a:pt x="209" y="61"/>
                    <a:pt x="216" y="61"/>
                  </a:cubicBezTo>
                  <a:close/>
                  <a:moveTo>
                    <a:pt x="275" y="66"/>
                  </a:moveTo>
                  <a:cubicBezTo>
                    <a:pt x="271" y="67"/>
                    <a:pt x="269" y="68"/>
                    <a:pt x="264" y="68"/>
                  </a:cubicBezTo>
                  <a:cubicBezTo>
                    <a:pt x="250" y="68"/>
                    <a:pt x="241" y="60"/>
                    <a:pt x="241" y="42"/>
                  </a:cubicBezTo>
                  <a:cubicBezTo>
                    <a:pt x="241" y="22"/>
                    <a:pt x="254" y="20"/>
                    <a:pt x="260" y="20"/>
                  </a:cubicBezTo>
                  <a:cubicBezTo>
                    <a:pt x="271" y="20"/>
                    <a:pt x="276" y="28"/>
                    <a:pt x="276" y="38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50" y="49"/>
                    <a:pt x="254" y="61"/>
                    <a:pt x="266" y="61"/>
                  </a:cubicBezTo>
                  <a:cubicBezTo>
                    <a:pt x="270" y="61"/>
                    <a:pt x="273" y="60"/>
                    <a:pt x="275" y="60"/>
                  </a:cubicBezTo>
                  <a:lnTo>
                    <a:pt x="275" y="66"/>
                  </a:lnTo>
                  <a:close/>
                  <a:moveTo>
                    <a:pt x="268" y="35"/>
                  </a:moveTo>
                  <a:cubicBezTo>
                    <a:pt x="268" y="32"/>
                    <a:pt x="266" y="27"/>
                    <a:pt x="259" y="27"/>
                  </a:cubicBezTo>
                  <a:cubicBezTo>
                    <a:pt x="252" y="27"/>
                    <a:pt x="250" y="33"/>
                    <a:pt x="250" y="35"/>
                  </a:cubicBezTo>
                  <a:lnTo>
                    <a:pt x="268" y="35"/>
                  </a:lnTo>
                  <a:close/>
                  <a:moveTo>
                    <a:pt x="284" y="21"/>
                  </a:moveTo>
                  <a:cubicBezTo>
                    <a:pt x="293" y="21"/>
                    <a:pt x="293" y="21"/>
                    <a:pt x="293" y="21"/>
                  </a:cubicBezTo>
                  <a:cubicBezTo>
                    <a:pt x="293" y="30"/>
                    <a:pt x="293" y="30"/>
                    <a:pt x="293" y="30"/>
                  </a:cubicBezTo>
                  <a:cubicBezTo>
                    <a:pt x="293" y="30"/>
                    <a:pt x="293" y="30"/>
                    <a:pt x="293" y="30"/>
                  </a:cubicBezTo>
                  <a:cubicBezTo>
                    <a:pt x="295" y="27"/>
                    <a:pt x="298" y="20"/>
                    <a:pt x="307" y="20"/>
                  </a:cubicBezTo>
                  <a:cubicBezTo>
                    <a:pt x="307" y="29"/>
                    <a:pt x="307" y="29"/>
                    <a:pt x="307" y="29"/>
                  </a:cubicBezTo>
                  <a:cubicBezTo>
                    <a:pt x="300" y="29"/>
                    <a:pt x="293" y="33"/>
                    <a:pt x="293" y="47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84" y="67"/>
                    <a:pt x="284" y="67"/>
                    <a:pt x="284" y="67"/>
                  </a:cubicBezTo>
                  <a:lnTo>
                    <a:pt x="284" y="21"/>
                  </a:lnTo>
                  <a:close/>
                  <a:moveTo>
                    <a:pt x="321" y="28"/>
                  </a:moveTo>
                  <a:cubicBezTo>
                    <a:pt x="313" y="28"/>
                    <a:pt x="313" y="28"/>
                    <a:pt x="313" y="28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321" y="16"/>
                    <a:pt x="321" y="16"/>
                    <a:pt x="321" y="16"/>
                  </a:cubicBezTo>
                  <a:cubicBezTo>
                    <a:pt x="321" y="5"/>
                    <a:pt x="327" y="0"/>
                    <a:pt x="339" y="0"/>
                  </a:cubicBezTo>
                  <a:cubicBezTo>
                    <a:pt x="342" y="0"/>
                    <a:pt x="345" y="0"/>
                    <a:pt x="348" y="0"/>
                  </a:cubicBezTo>
                  <a:cubicBezTo>
                    <a:pt x="348" y="8"/>
                    <a:pt x="348" y="8"/>
                    <a:pt x="348" y="8"/>
                  </a:cubicBezTo>
                  <a:cubicBezTo>
                    <a:pt x="345" y="7"/>
                    <a:pt x="343" y="6"/>
                    <a:pt x="339" y="6"/>
                  </a:cubicBezTo>
                  <a:cubicBezTo>
                    <a:pt x="332" y="6"/>
                    <a:pt x="330" y="12"/>
                    <a:pt x="330" y="16"/>
                  </a:cubicBezTo>
                  <a:cubicBezTo>
                    <a:pt x="330" y="21"/>
                    <a:pt x="330" y="21"/>
                    <a:pt x="330" y="21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3" y="28"/>
                    <a:pt x="343" y="28"/>
                    <a:pt x="343" y="28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67"/>
                    <a:pt x="330" y="67"/>
                    <a:pt x="330" y="67"/>
                  </a:cubicBezTo>
                  <a:cubicBezTo>
                    <a:pt x="321" y="67"/>
                    <a:pt x="321" y="67"/>
                    <a:pt x="321" y="67"/>
                  </a:cubicBezTo>
                  <a:lnTo>
                    <a:pt x="321" y="28"/>
                  </a:lnTo>
                  <a:close/>
                  <a:moveTo>
                    <a:pt x="347" y="44"/>
                  </a:moveTo>
                  <a:cubicBezTo>
                    <a:pt x="347" y="29"/>
                    <a:pt x="353" y="20"/>
                    <a:pt x="367" y="20"/>
                  </a:cubicBezTo>
                  <a:cubicBezTo>
                    <a:pt x="381" y="20"/>
                    <a:pt x="387" y="29"/>
                    <a:pt x="387" y="44"/>
                  </a:cubicBezTo>
                  <a:cubicBezTo>
                    <a:pt x="387" y="58"/>
                    <a:pt x="381" y="68"/>
                    <a:pt x="367" y="68"/>
                  </a:cubicBezTo>
                  <a:cubicBezTo>
                    <a:pt x="353" y="68"/>
                    <a:pt x="347" y="58"/>
                    <a:pt x="347" y="44"/>
                  </a:cubicBezTo>
                  <a:close/>
                  <a:moveTo>
                    <a:pt x="367" y="61"/>
                  </a:moveTo>
                  <a:cubicBezTo>
                    <a:pt x="376" y="61"/>
                    <a:pt x="378" y="51"/>
                    <a:pt x="378" y="44"/>
                  </a:cubicBezTo>
                  <a:cubicBezTo>
                    <a:pt x="378" y="37"/>
                    <a:pt x="376" y="27"/>
                    <a:pt x="367" y="27"/>
                  </a:cubicBezTo>
                  <a:cubicBezTo>
                    <a:pt x="358" y="27"/>
                    <a:pt x="356" y="37"/>
                    <a:pt x="356" y="44"/>
                  </a:cubicBezTo>
                  <a:cubicBezTo>
                    <a:pt x="356" y="51"/>
                    <a:pt x="358" y="61"/>
                    <a:pt x="367" y="61"/>
                  </a:cubicBezTo>
                  <a:close/>
                  <a:moveTo>
                    <a:pt x="396" y="21"/>
                  </a:moveTo>
                  <a:cubicBezTo>
                    <a:pt x="405" y="21"/>
                    <a:pt x="405" y="21"/>
                    <a:pt x="405" y="21"/>
                  </a:cubicBezTo>
                  <a:cubicBezTo>
                    <a:pt x="405" y="30"/>
                    <a:pt x="405" y="30"/>
                    <a:pt x="405" y="30"/>
                  </a:cubicBezTo>
                  <a:cubicBezTo>
                    <a:pt x="405" y="30"/>
                    <a:pt x="405" y="30"/>
                    <a:pt x="405" y="30"/>
                  </a:cubicBezTo>
                  <a:cubicBezTo>
                    <a:pt x="406" y="27"/>
                    <a:pt x="410" y="20"/>
                    <a:pt x="419" y="20"/>
                  </a:cubicBezTo>
                  <a:cubicBezTo>
                    <a:pt x="419" y="29"/>
                    <a:pt x="419" y="29"/>
                    <a:pt x="419" y="29"/>
                  </a:cubicBezTo>
                  <a:cubicBezTo>
                    <a:pt x="411" y="29"/>
                    <a:pt x="405" y="33"/>
                    <a:pt x="405" y="47"/>
                  </a:cubicBezTo>
                  <a:cubicBezTo>
                    <a:pt x="405" y="67"/>
                    <a:pt x="405" y="67"/>
                    <a:pt x="405" y="67"/>
                  </a:cubicBezTo>
                  <a:cubicBezTo>
                    <a:pt x="396" y="67"/>
                    <a:pt x="396" y="67"/>
                    <a:pt x="396" y="67"/>
                  </a:cubicBezTo>
                  <a:lnTo>
                    <a:pt x="396" y="21"/>
                  </a:lnTo>
                  <a:close/>
                  <a:moveTo>
                    <a:pt x="426" y="21"/>
                  </a:moveTo>
                  <a:cubicBezTo>
                    <a:pt x="435" y="21"/>
                    <a:pt x="435" y="21"/>
                    <a:pt x="435" y="21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6" y="27"/>
                    <a:pt x="439" y="20"/>
                    <a:pt x="448" y="20"/>
                  </a:cubicBezTo>
                  <a:cubicBezTo>
                    <a:pt x="456" y="20"/>
                    <a:pt x="458" y="26"/>
                    <a:pt x="459" y="30"/>
                  </a:cubicBezTo>
                  <a:cubicBezTo>
                    <a:pt x="459" y="30"/>
                    <a:pt x="459" y="30"/>
                    <a:pt x="459" y="30"/>
                  </a:cubicBezTo>
                  <a:cubicBezTo>
                    <a:pt x="461" y="26"/>
                    <a:pt x="465" y="20"/>
                    <a:pt x="472" y="20"/>
                  </a:cubicBezTo>
                  <a:cubicBezTo>
                    <a:pt x="483" y="20"/>
                    <a:pt x="485" y="29"/>
                    <a:pt x="485" y="35"/>
                  </a:cubicBezTo>
                  <a:cubicBezTo>
                    <a:pt x="485" y="67"/>
                    <a:pt x="485" y="67"/>
                    <a:pt x="485" y="67"/>
                  </a:cubicBezTo>
                  <a:cubicBezTo>
                    <a:pt x="476" y="67"/>
                    <a:pt x="476" y="67"/>
                    <a:pt x="476" y="67"/>
                  </a:cubicBezTo>
                  <a:cubicBezTo>
                    <a:pt x="476" y="42"/>
                    <a:pt x="476" y="42"/>
                    <a:pt x="476" y="42"/>
                  </a:cubicBezTo>
                  <a:cubicBezTo>
                    <a:pt x="476" y="33"/>
                    <a:pt x="476" y="29"/>
                    <a:pt x="470" y="29"/>
                  </a:cubicBezTo>
                  <a:cubicBezTo>
                    <a:pt x="464" y="29"/>
                    <a:pt x="460" y="37"/>
                    <a:pt x="460" y="45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51" y="67"/>
                    <a:pt x="451" y="67"/>
                    <a:pt x="451" y="67"/>
                  </a:cubicBezTo>
                  <a:cubicBezTo>
                    <a:pt x="451" y="42"/>
                    <a:pt x="451" y="42"/>
                    <a:pt x="451" y="42"/>
                  </a:cubicBezTo>
                  <a:cubicBezTo>
                    <a:pt x="451" y="33"/>
                    <a:pt x="451" y="29"/>
                    <a:pt x="445" y="29"/>
                  </a:cubicBezTo>
                  <a:cubicBezTo>
                    <a:pt x="439" y="29"/>
                    <a:pt x="435" y="38"/>
                    <a:pt x="435" y="47"/>
                  </a:cubicBezTo>
                  <a:cubicBezTo>
                    <a:pt x="435" y="67"/>
                    <a:pt x="435" y="67"/>
                    <a:pt x="435" y="67"/>
                  </a:cubicBezTo>
                  <a:cubicBezTo>
                    <a:pt x="426" y="67"/>
                    <a:pt x="426" y="67"/>
                    <a:pt x="426" y="67"/>
                  </a:cubicBezTo>
                  <a:lnTo>
                    <a:pt x="426" y="21"/>
                  </a:lnTo>
                  <a:close/>
                  <a:moveTo>
                    <a:pt x="518" y="61"/>
                  </a:moveTo>
                  <a:cubicBezTo>
                    <a:pt x="518" y="61"/>
                    <a:pt x="518" y="61"/>
                    <a:pt x="518" y="61"/>
                  </a:cubicBezTo>
                  <a:cubicBezTo>
                    <a:pt x="517" y="64"/>
                    <a:pt x="513" y="68"/>
                    <a:pt x="506" y="68"/>
                  </a:cubicBezTo>
                  <a:cubicBezTo>
                    <a:pt x="498" y="68"/>
                    <a:pt x="493" y="63"/>
                    <a:pt x="493" y="56"/>
                  </a:cubicBezTo>
                  <a:cubicBezTo>
                    <a:pt x="493" y="43"/>
                    <a:pt x="507" y="41"/>
                    <a:pt x="518" y="41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8"/>
                    <a:pt x="515" y="27"/>
                    <a:pt x="511" y="27"/>
                  </a:cubicBezTo>
                  <a:cubicBezTo>
                    <a:pt x="506" y="27"/>
                    <a:pt x="504" y="30"/>
                    <a:pt x="504" y="34"/>
                  </a:cubicBezTo>
                  <a:cubicBezTo>
                    <a:pt x="495" y="34"/>
                    <a:pt x="495" y="34"/>
                    <a:pt x="495" y="34"/>
                  </a:cubicBezTo>
                  <a:cubicBezTo>
                    <a:pt x="495" y="26"/>
                    <a:pt x="499" y="20"/>
                    <a:pt x="512" y="20"/>
                  </a:cubicBezTo>
                  <a:cubicBezTo>
                    <a:pt x="527" y="20"/>
                    <a:pt x="527" y="31"/>
                    <a:pt x="527" y="35"/>
                  </a:cubicBezTo>
                  <a:cubicBezTo>
                    <a:pt x="527" y="67"/>
                    <a:pt x="527" y="67"/>
                    <a:pt x="527" y="67"/>
                  </a:cubicBezTo>
                  <a:cubicBezTo>
                    <a:pt x="518" y="67"/>
                    <a:pt x="518" y="67"/>
                    <a:pt x="518" y="67"/>
                  </a:cubicBezTo>
                  <a:lnTo>
                    <a:pt x="518" y="61"/>
                  </a:lnTo>
                  <a:close/>
                  <a:moveTo>
                    <a:pt x="517" y="46"/>
                  </a:moveTo>
                  <a:cubicBezTo>
                    <a:pt x="510" y="46"/>
                    <a:pt x="503" y="49"/>
                    <a:pt x="503" y="55"/>
                  </a:cubicBezTo>
                  <a:cubicBezTo>
                    <a:pt x="503" y="59"/>
                    <a:pt x="505" y="61"/>
                    <a:pt x="508" y="61"/>
                  </a:cubicBezTo>
                  <a:cubicBezTo>
                    <a:pt x="514" y="61"/>
                    <a:pt x="518" y="54"/>
                    <a:pt x="518" y="49"/>
                  </a:cubicBezTo>
                  <a:cubicBezTo>
                    <a:pt x="518" y="46"/>
                    <a:pt x="518" y="46"/>
                    <a:pt x="518" y="46"/>
                  </a:cubicBezTo>
                  <a:lnTo>
                    <a:pt x="517" y="46"/>
                  </a:lnTo>
                  <a:close/>
                  <a:moveTo>
                    <a:pt x="538" y="21"/>
                  </a:moveTo>
                  <a:cubicBezTo>
                    <a:pt x="547" y="21"/>
                    <a:pt x="547" y="21"/>
                    <a:pt x="547" y="21"/>
                  </a:cubicBezTo>
                  <a:cubicBezTo>
                    <a:pt x="547" y="31"/>
                    <a:pt x="547" y="31"/>
                    <a:pt x="547" y="31"/>
                  </a:cubicBezTo>
                  <a:cubicBezTo>
                    <a:pt x="547" y="31"/>
                    <a:pt x="547" y="31"/>
                    <a:pt x="547" y="31"/>
                  </a:cubicBezTo>
                  <a:cubicBezTo>
                    <a:pt x="549" y="27"/>
                    <a:pt x="552" y="20"/>
                    <a:pt x="562" y="20"/>
                  </a:cubicBezTo>
                  <a:cubicBezTo>
                    <a:pt x="572" y="20"/>
                    <a:pt x="574" y="29"/>
                    <a:pt x="574" y="35"/>
                  </a:cubicBezTo>
                  <a:cubicBezTo>
                    <a:pt x="574" y="67"/>
                    <a:pt x="574" y="67"/>
                    <a:pt x="574" y="67"/>
                  </a:cubicBezTo>
                  <a:cubicBezTo>
                    <a:pt x="565" y="67"/>
                    <a:pt x="565" y="67"/>
                    <a:pt x="565" y="67"/>
                  </a:cubicBezTo>
                  <a:cubicBezTo>
                    <a:pt x="565" y="42"/>
                    <a:pt x="565" y="42"/>
                    <a:pt x="565" y="42"/>
                  </a:cubicBezTo>
                  <a:cubicBezTo>
                    <a:pt x="565" y="33"/>
                    <a:pt x="565" y="29"/>
                    <a:pt x="559" y="29"/>
                  </a:cubicBezTo>
                  <a:cubicBezTo>
                    <a:pt x="552" y="29"/>
                    <a:pt x="547" y="38"/>
                    <a:pt x="547" y="47"/>
                  </a:cubicBezTo>
                  <a:cubicBezTo>
                    <a:pt x="547" y="67"/>
                    <a:pt x="547" y="67"/>
                    <a:pt x="547" y="67"/>
                  </a:cubicBezTo>
                  <a:cubicBezTo>
                    <a:pt x="538" y="67"/>
                    <a:pt x="538" y="67"/>
                    <a:pt x="538" y="67"/>
                  </a:cubicBezTo>
                  <a:lnTo>
                    <a:pt x="538" y="21"/>
                  </a:lnTo>
                  <a:close/>
                  <a:moveTo>
                    <a:pt x="618" y="66"/>
                  </a:moveTo>
                  <a:cubicBezTo>
                    <a:pt x="614" y="67"/>
                    <a:pt x="610" y="68"/>
                    <a:pt x="605" y="68"/>
                  </a:cubicBezTo>
                  <a:cubicBezTo>
                    <a:pt x="588" y="68"/>
                    <a:pt x="583" y="54"/>
                    <a:pt x="583" y="42"/>
                  </a:cubicBezTo>
                  <a:cubicBezTo>
                    <a:pt x="583" y="30"/>
                    <a:pt x="589" y="20"/>
                    <a:pt x="602" y="20"/>
                  </a:cubicBezTo>
                  <a:cubicBezTo>
                    <a:pt x="615" y="20"/>
                    <a:pt x="619" y="29"/>
                    <a:pt x="619" y="36"/>
                  </a:cubicBezTo>
                  <a:cubicBezTo>
                    <a:pt x="609" y="36"/>
                    <a:pt x="609" y="36"/>
                    <a:pt x="609" y="36"/>
                  </a:cubicBezTo>
                  <a:cubicBezTo>
                    <a:pt x="609" y="33"/>
                    <a:pt x="608" y="27"/>
                    <a:pt x="602" y="27"/>
                  </a:cubicBezTo>
                  <a:cubicBezTo>
                    <a:pt x="596" y="27"/>
                    <a:pt x="592" y="32"/>
                    <a:pt x="592" y="41"/>
                  </a:cubicBezTo>
                  <a:cubicBezTo>
                    <a:pt x="592" y="50"/>
                    <a:pt x="596" y="61"/>
                    <a:pt x="610" y="61"/>
                  </a:cubicBezTo>
                  <a:cubicBezTo>
                    <a:pt x="613" y="61"/>
                    <a:pt x="615" y="61"/>
                    <a:pt x="618" y="60"/>
                  </a:cubicBezTo>
                  <a:lnTo>
                    <a:pt x="618" y="66"/>
                  </a:lnTo>
                  <a:close/>
                  <a:moveTo>
                    <a:pt x="659" y="66"/>
                  </a:moveTo>
                  <a:cubicBezTo>
                    <a:pt x="655" y="67"/>
                    <a:pt x="652" y="68"/>
                    <a:pt x="647" y="68"/>
                  </a:cubicBezTo>
                  <a:cubicBezTo>
                    <a:pt x="634" y="68"/>
                    <a:pt x="625" y="60"/>
                    <a:pt x="625" y="42"/>
                  </a:cubicBezTo>
                  <a:cubicBezTo>
                    <a:pt x="625" y="22"/>
                    <a:pt x="638" y="20"/>
                    <a:pt x="643" y="20"/>
                  </a:cubicBezTo>
                  <a:cubicBezTo>
                    <a:pt x="654" y="20"/>
                    <a:pt x="660" y="28"/>
                    <a:pt x="660" y="38"/>
                  </a:cubicBezTo>
                  <a:cubicBezTo>
                    <a:pt x="660" y="41"/>
                    <a:pt x="660" y="41"/>
                    <a:pt x="660" y="41"/>
                  </a:cubicBezTo>
                  <a:cubicBezTo>
                    <a:pt x="633" y="41"/>
                    <a:pt x="633" y="41"/>
                    <a:pt x="633" y="41"/>
                  </a:cubicBezTo>
                  <a:cubicBezTo>
                    <a:pt x="633" y="49"/>
                    <a:pt x="638" y="61"/>
                    <a:pt x="650" y="61"/>
                  </a:cubicBezTo>
                  <a:cubicBezTo>
                    <a:pt x="654" y="61"/>
                    <a:pt x="657" y="60"/>
                    <a:pt x="659" y="60"/>
                  </a:cubicBezTo>
                  <a:lnTo>
                    <a:pt x="659" y="66"/>
                  </a:lnTo>
                  <a:close/>
                  <a:moveTo>
                    <a:pt x="651" y="35"/>
                  </a:moveTo>
                  <a:cubicBezTo>
                    <a:pt x="651" y="32"/>
                    <a:pt x="650" y="27"/>
                    <a:pt x="643" y="27"/>
                  </a:cubicBezTo>
                  <a:cubicBezTo>
                    <a:pt x="636" y="27"/>
                    <a:pt x="634" y="33"/>
                    <a:pt x="634" y="35"/>
                  </a:cubicBezTo>
                  <a:lnTo>
                    <a:pt x="651" y="35"/>
                  </a:lnTo>
                  <a:close/>
                  <a:moveTo>
                    <a:pt x="669" y="54"/>
                  </a:moveTo>
                  <a:cubicBezTo>
                    <a:pt x="683" y="54"/>
                    <a:pt x="683" y="54"/>
                    <a:pt x="683" y="54"/>
                  </a:cubicBezTo>
                  <a:cubicBezTo>
                    <a:pt x="683" y="67"/>
                    <a:pt x="683" y="67"/>
                    <a:pt x="683" y="67"/>
                  </a:cubicBezTo>
                  <a:cubicBezTo>
                    <a:pt x="669" y="67"/>
                    <a:pt x="669" y="67"/>
                    <a:pt x="669" y="67"/>
                  </a:cubicBezTo>
                  <a:lnTo>
                    <a:pt x="669" y="54"/>
                  </a:lnTo>
                  <a:close/>
                  <a:moveTo>
                    <a:pt x="720" y="1"/>
                  </a:moveTo>
                  <a:cubicBezTo>
                    <a:pt x="737" y="1"/>
                    <a:pt x="737" y="1"/>
                    <a:pt x="737" y="1"/>
                  </a:cubicBezTo>
                  <a:cubicBezTo>
                    <a:pt x="757" y="1"/>
                    <a:pt x="765" y="12"/>
                    <a:pt x="765" y="33"/>
                  </a:cubicBezTo>
                  <a:cubicBezTo>
                    <a:pt x="765" y="61"/>
                    <a:pt x="752" y="67"/>
                    <a:pt x="737" y="67"/>
                  </a:cubicBezTo>
                  <a:cubicBezTo>
                    <a:pt x="720" y="67"/>
                    <a:pt x="720" y="67"/>
                    <a:pt x="720" y="67"/>
                  </a:cubicBezTo>
                  <a:lnTo>
                    <a:pt x="720" y="1"/>
                  </a:lnTo>
                  <a:close/>
                  <a:moveTo>
                    <a:pt x="730" y="59"/>
                  </a:moveTo>
                  <a:cubicBezTo>
                    <a:pt x="735" y="59"/>
                    <a:pt x="735" y="59"/>
                    <a:pt x="735" y="59"/>
                  </a:cubicBezTo>
                  <a:cubicBezTo>
                    <a:pt x="747" y="59"/>
                    <a:pt x="754" y="55"/>
                    <a:pt x="754" y="34"/>
                  </a:cubicBezTo>
                  <a:cubicBezTo>
                    <a:pt x="754" y="13"/>
                    <a:pt x="747" y="8"/>
                    <a:pt x="735" y="8"/>
                  </a:cubicBezTo>
                  <a:cubicBezTo>
                    <a:pt x="730" y="8"/>
                    <a:pt x="730" y="8"/>
                    <a:pt x="730" y="8"/>
                  </a:cubicBezTo>
                  <a:lnTo>
                    <a:pt x="730" y="59"/>
                  </a:lnTo>
                  <a:close/>
                  <a:moveTo>
                    <a:pt x="806" y="66"/>
                  </a:moveTo>
                  <a:cubicBezTo>
                    <a:pt x="802" y="67"/>
                    <a:pt x="800" y="68"/>
                    <a:pt x="795" y="68"/>
                  </a:cubicBezTo>
                  <a:cubicBezTo>
                    <a:pt x="781" y="68"/>
                    <a:pt x="772" y="60"/>
                    <a:pt x="772" y="42"/>
                  </a:cubicBezTo>
                  <a:cubicBezTo>
                    <a:pt x="772" y="22"/>
                    <a:pt x="785" y="20"/>
                    <a:pt x="791" y="20"/>
                  </a:cubicBezTo>
                  <a:cubicBezTo>
                    <a:pt x="802" y="20"/>
                    <a:pt x="807" y="28"/>
                    <a:pt x="807" y="38"/>
                  </a:cubicBezTo>
                  <a:cubicBezTo>
                    <a:pt x="807" y="41"/>
                    <a:pt x="807" y="41"/>
                    <a:pt x="807" y="41"/>
                  </a:cubicBezTo>
                  <a:cubicBezTo>
                    <a:pt x="781" y="41"/>
                    <a:pt x="781" y="41"/>
                    <a:pt x="781" y="41"/>
                  </a:cubicBezTo>
                  <a:cubicBezTo>
                    <a:pt x="781" y="49"/>
                    <a:pt x="785" y="61"/>
                    <a:pt x="797" y="61"/>
                  </a:cubicBezTo>
                  <a:cubicBezTo>
                    <a:pt x="801" y="61"/>
                    <a:pt x="804" y="60"/>
                    <a:pt x="806" y="60"/>
                  </a:cubicBezTo>
                  <a:lnTo>
                    <a:pt x="806" y="66"/>
                  </a:lnTo>
                  <a:close/>
                  <a:moveTo>
                    <a:pt x="799" y="35"/>
                  </a:moveTo>
                  <a:cubicBezTo>
                    <a:pt x="799" y="32"/>
                    <a:pt x="797" y="27"/>
                    <a:pt x="790" y="27"/>
                  </a:cubicBezTo>
                  <a:cubicBezTo>
                    <a:pt x="783" y="27"/>
                    <a:pt x="781" y="33"/>
                    <a:pt x="781" y="35"/>
                  </a:cubicBezTo>
                  <a:lnTo>
                    <a:pt x="799" y="35"/>
                  </a:lnTo>
                  <a:close/>
                  <a:moveTo>
                    <a:pt x="816" y="1"/>
                  </a:moveTo>
                  <a:cubicBezTo>
                    <a:pt x="825" y="1"/>
                    <a:pt x="825" y="1"/>
                    <a:pt x="825" y="1"/>
                  </a:cubicBezTo>
                  <a:cubicBezTo>
                    <a:pt x="825" y="67"/>
                    <a:pt x="825" y="67"/>
                    <a:pt x="825" y="67"/>
                  </a:cubicBezTo>
                  <a:cubicBezTo>
                    <a:pt x="816" y="67"/>
                    <a:pt x="816" y="67"/>
                    <a:pt x="816" y="67"/>
                  </a:cubicBezTo>
                  <a:lnTo>
                    <a:pt x="816" y="1"/>
                  </a:lnTo>
                  <a:close/>
                  <a:moveTo>
                    <a:pt x="836" y="1"/>
                  </a:moveTo>
                  <a:cubicBezTo>
                    <a:pt x="847" y="1"/>
                    <a:pt x="847" y="1"/>
                    <a:pt x="847" y="1"/>
                  </a:cubicBezTo>
                  <a:cubicBezTo>
                    <a:pt x="847" y="10"/>
                    <a:pt x="847" y="10"/>
                    <a:pt x="847" y="10"/>
                  </a:cubicBezTo>
                  <a:cubicBezTo>
                    <a:pt x="836" y="10"/>
                    <a:pt x="836" y="10"/>
                    <a:pt x="836" y="10"/>
                  </a:cubicBezTo>
                  <a:lnTo>
                    <a:pt x="836" y="1"/>
                  </a:lnTo>
                  <a:close/>
                  <a:moveTo>
                    <a:pt x="837" y="21"/>
                  </a:moveTo>
                  <a:cubicBezTo>
                    <a:pt x="846" y="21"/>
                    <a:pt x="846" y="21"/>
                    <a:pt x="846" y="21"/>
                  </a:cubicBezTo>
                  <a:cubicBezTo>
                    <a:pt x="846" y="67"/>
                    <a:pt x="846" y="67"/>
                    <a:pt x="846" y="67"/>
                  </a:cubicBezTo>
                  <a:cubicBezTo>
                    <a:pt x="837" y="67"/>
                    <a:pt x="837" y="67"/>
                    <a:pt x="837" y="67"/>
                  </a:cubicBezTo>
                  <a:lnTo>
                    <a:pt x="837" y="21"/>
                  </a:lnTo>
                  <a:close/>
                  <a:moveTo>
                    <a:pt x="852" y="21"/>
                  </a:moveTo>
                  <a:cubicBezTo>
                    <a:pt x="862" y="21"/>
                    <a:pt x="862" y="21"/>
                    <a:pt x="862" y="21"/>
                  </a:cubicBezTo>
                  <a:cubicBezTo>
                    <a:pt x="874" y="54"/>
                    <a:pt x="874" y="54"/>
                    <a:pt x="874" y="54"/>
                  </a:cubicBezTo>
                  <a:cubicBezTo>
                    <a:pt x="874" y="54"/>
                    <a:pt x="874" y="54"/>
                    <a:pt x="874" y="54"/>
                  </a:cubicBezTo>
                  <a:cubicBezTo>
                    <a:pt x="885" y="21"/>
                    <a:pt x="885" y="21"/>
                    <a:pt x="885" y="21"/>
                  </a:cubicBezTo>
                  <a:cubicBezTo>
                    <a:pt x="894" y="21"/>
                    <a:pt x="894" y="21"/>
                    <a:pt x="894" y="21"/>
                  </a:cubicBezTo>
                  <a:cubicBezTo>
                    <a:pt x="878" y="67"/>
                    <a:pt x="878" y="67"/>
                    <a:pt x="878" y="67"/>
                  </a:cubicBezTo>
                  <a:cubicBezTo>
                    <a:pt x="870" y="67"/>
                    <a:pt x="870" y="67"/>
                    <a:pt x="870" y="67"/>
                  </a:cubicBezTo>
                  <a:lnTo>
                    <a:pt x="852" y="21"/>
                  </a:lnTo>
                  <a:close/>
                  <a:moveTo>
                    <a:pt x="931" y="66"/>
                  </a:moveTo>
                  <a:cubicBezTo>
                    <a:pt x="927" y="67"/>
                    <a:pt x="924" y="68"/>
                    <a:pt x="919" y="68"/>
                  </a:cubicBezTo>
                  <a:cubicBezTo>
                    <a:pt x="905" y="68"/>
                    <a:pt x="897" y="60"/>
                    <a:pt x="897" y="42"/>
                  </a:cubicBezTo>
                  <a:cubicBezTo>
                    <a:pt x="897" y="22"/>
                    <a:pt x="909" y="20"/>
                    <a:pt x="915" y="20"/>
                  </a:cubicBezTo>
                  <a:cubicBezTo>
                    <a:pt x="926" y="20"/>
                    <a:pt x="932" y="28"/>
                    <a:pt x="932" y="38"/>
                  </a:cubicBezTo>
                  <a:cubicBezTo>
                    <a:pt x="932" y="41"/>
                    <a:pt x="932" y="41"/>
                    <a:pt x="932" y="41"/>
                  </a:cubicBezTo>
                  <a:cubicBezTo>
                    <a:pt x="905" y="41"/>
                    <a:pt x="905" y="41"/>
                    <a:pt x="905" y="41"/>
                  </a:cubicBezTo>
                  <a:cubicBezTo>
                    <a:pt x="905" y="49"/>
                    <a:pt x="909" y="61"/>
                    <a:pt x="922" y="61"/>
                  </a:cubicBezTo>
                  <a:cubicBezTo>
                    <a:pt x="926" y="61"/>
                    <a:pt x="929" y="60"/>
                    <a:pt x="931" y="60"/>
                  </a:cubicBezTo>
                  <a:lnTo>
                    <a:pt x="931" y="66"/>
                  </a:lnTo>
                  <a:close/>
                  <a:moveTo>
                    <a:pt x="923" y="35"/>
                  </a:moveTo>
                  <a:cubicBezTo>
                    <a:pt x="923" y="32"/>
                    <a:pt x="921" y="27"/>
                    <a:pt x="915" y="27"/>
                  </a:cubicBezTo>
                  <a:cubicBezTo>
                    <a:pt x="908" y="27"/>
                    <a:pt x="906" y="33"/>
                    <a:pt x="906" y="35"/>
                  </a:cubicBezTo>
                  <a:lnTo>
                    <a:pt x="923" y="35"/>
                  </a:lnTo>
                  <a:close/>
                  <a:moveTo>
                    <a:pt x="940" y="21"/>
                  </a:moveTo>
                  <a:cubicBezTo>
                    <a:pt x="949" y="21"/>
                    <a:pt x="949" y="21"/>
                    <a:pt x="949" y="21"/>
                  </a:cubicBezTo>
                  <a:cubicBezTo>
                    <a:pt x="949" y="30"/>
                    <a:pt x="949" y="30"/>
                    <a:pt x="949" y="30"/>
                  </a:cubicBezTo>
                  <a:cubicBezTo>
                    <a:pt x="949" y="30"/>
                    <a:pt x="949" y="30"/>
                    <a:pt x="949" y="30"/>
                  </a:cubicBezTo>
                  <a:cubicBezTo>
                    <a:pt x="950" y="27"/>
                    <a:pt x="954" y="20"/>
                    <a:pt x="963" y="20"/>
                  </a:cubicBezTo>
                  <a:cubicBezTo>
                    <a:pt x="963" y="29"/>
                    <a:pt x="963" y="29"/>
                    <a:pt x="963" y="29"/>
                  </a:cubicBezTo>
                  <a:cubicBezTo>
                    <a:pt x="955" y="29"/>
                    <a:pt x="949" y="33"/>
                    <a:pt x="949" y="47"/>
                  </a:cubicBezTo>
                  <a:cubicBezTo>
                    <a:pt x="949" y="67"/>
                    <a:pt x="949" y="67"/>
                    <a:pt x="949" y="67"/>
                  </a:cubicBezTo>
                  <a:cubicBezTo>
                    <a:pt x="940" y="67"/>
                    <a:pt x="940" y="67"/>
                    <a:pt x="940" y="67"/>
                  </a:cubicBezTo>
                  <a:lnTo>
                    <a:pt x="940" y="21"/>
                  </a:lnTo>
                  <a:close/>
                  <a:moveTo>
                    <a:pt x="1001" y="66"/>
                  </a:moveTo>
                  <a:cubicBezTo>
                    <a:pt x="998" y="67"/>
                    <a:pt x="995" y="68"/>
                    <a:pt x="990" y="68"/>
                  </a:cubicBezTo>
                  <a:cubicBezTo>
                    <a:pt x="976" y="68"/>
                    <a:pt x="967" y="60"/>
                    <a:pt x="967" y="42"/>
                  </a:cubicBezTo>
                  <a:cubicBezTo>
                    <a:pt x="967" y="22"/>
                    <a:pt x="980" y="20"/>
                    <a:pt x="986" y="20"/>
                  </a:cubicBezTo>
                  <a:cubicBezTo>
                    <a:pt x="997" y="20"/>
                    <a:pt x="1002" y="28"/>
                    <a:pt x="1002" y="38"/>
                  </a:cubicBezTo>
                  <a:cubicBezTo>
                    <a:pt x="1002" y="41"/>
                    <a:pt x="1002" y="41"/>
                    <a:pt x="1002" y="41"/>
                  </a:cubicBezTo>
                  <a:cubicBezTo>
                    <a:pt x="976" y="41"/>
                    <a:pt x="976" y="41"/>
                    <a:pt x="976" y="41"/>
                  </a:cubicBezTo>
                  <a:cubicBezTo>
                    <a:pt x="976" y="49"/>
                    <a:pt x="980" y="61"/>
                    <a:pt x="993" y="61"/>
                  </a:cubicBezTo>
                  <a:cubicBezTo>
                    <a:pt x="997" y="61"/>
                    <a:pt x="999" y="60"/>
                    <a:pt x="1001" y="60"/>
                  </a:cubicBezTo>
                  <a:lnTo>
                    <a:pt x="1001" y="66"/>
                  </a:lnTo>
                  <a:close/>
                  <a:moveTo>
                    <a:pt x="994" y="35"/>
                  </a:moveTo>
                  <a:cubicBezTo>
                    <a:pt x="994" y="32"/>
                    <a:pt x="992" y="27"/>
                    <a:pt x="985" y="27"/>
                  </a:cubicBezTo>
                  <a:cubicBezTo>
                    <a:pt x="978" y="27"/>
                    <a:pt x="976" y="33"/>
                    <a:pt x="976" y="35"/>
                  </a:cubicBezTo>
                  <a:lnTo>
                    <a:pt x="994" y="35"/>
                  </a:lnTo>
                  <a:close/>
                  <a:moveTo>
                    <a:pt x="1037" y="60"/>
                  </a:moveTo>
                  <a:cubicBezTo>
                    <a:pt x="1037" y="60"/>
                    <a:pt x="1037" y="60"/>
                    <a:pt x="1037" y="60"/>
                  </a:cubicBezTo>
                  <a:cubicBezTo>
                    <a:pt x="1036" y="62"/>
                    <a:pt x="1032" y="68"/>
                    <a:pt x="1024" y="68"/>
                  </a:cubicBezTo>
                  <a:cubicBezTo>
                    <a:pt x="1013" y="68"/>
                    <a:pt x="1009" y="58"/>
                    <a:pt x="1009" y="45"/>
                  </a:cubicBezTo>
                  <a:cubicBezTo>
                    <a:pt x="1009" y="30"/>
                    <a:pt x="1014" y="20"/>
                    <a:pt x="1025" y="20"/>
                  </a:cubicBezTo>
                  <a:cubicBezTo>
                    <a:pt x="1032" y="20"/>
                    <a:pt x="1036" y="25"/>
                    <a:pt x="1037" y="27"/>
                  </a:cubicBezTo>
                  <a:cubicBezTo>
                    <a:pt x="1037" y="27"/>
                    <a:pt x="1037" y="27"/>
                    <a:pt x="1037" y="27"/>
                  </a:cubicBezTo>
                  <a:cubicBezTo>
                    <a:pt x="1037" y="1"/>
                    <a:pt x="1037" y="1"/>
                    <a:pt x="1037" y="1"/>
                  </a:cubicBezTo>
                  <a:cubicBezTo>
                    <a:pt x="1046" y="1"/>
                    <a:pt x="1046" y="1"/>
                    <a:pt x="1046" y="1"/>
                  </a:cubicBezTo>
                  <a:cubicBezTo>
                    <a:pt x="1046" y="67"/>
                    <a:pt x="1046" y="67"/>
                    <a:pt x="1046" y="67"/>
                  </a:cubicBezTo>
                  <a:cubicBezTo>
                    <a:pt x="1037" y="67"/>
                    <a:pt x="1037" y="67"/>
                    <a:pt x="1037" y="67"/>
                  </a:cubicBezTo>
                  <a:lnTo>
                    <a:pt x="1037" y="60"/>
                  </a:lnTo>
                  <a:close/>
                  <a:moveTo>
                    <a:pt x="1027" y="61"/>
                  </a:moveTo>
                  <a:cubicBezTo>
                    <a:pt x="1034" y="61"/>
                    <a:pt x="1037" y="51"/>
                    <a:pt x="1037" y="44"/>
                  </a:cubicBezTo>
                  <a:cubicBezTo>
                    <a:pt x="1037" y="36"/>
                    <a:pt x="1035" y="27"/>
                    <a:pt x="1027" y="27"/>
                  </a:cubicBezTo>
                  <a:cubicBezTo>
                    <a:pt x="1020" y="27"/>
                    <a:pt x="1018" y="34"/>
                    <a:pt x="1018" y="44"/>
                  </a:cubicBezTo>
                  <a:cubicBezTo>
                    <a:pt x="1018" y="51"/>
                    <a:pt x="1019" y="61"/>
                    <a:pt x="1027" y="61"/>
                  </a:cubicBezTo>
                  <a:close/>
                  <a:moveTo>
                    <a:pt x="1056" y="54"/>
                  </a:moveTo>
                  <a:cubicBezTo>
                    <a:pt x="1070" y="54"/>
                    <a:pt x="1070" y="54"/>
                    <a:pt x="1070" y="54"/>
                  </a:cubicBezTo>
                  <a:cubicBezTo>
                    <a:pt x="1070" y="67"/>
                    <a:pt x="1070" y="67"/>
                    <a:pt x="1070" y="67"/>
                  </a:cubicBezTo>
                  <a:cubicBezTo>
                    <a:pt x="1056" y="67"/>
                    <a:pt x="1056" y="67"/>
                    <a:pt x="1056" y="67"/>
                  </a:cubicBezTo>
                  <a:lnTo>
                    <a:pt x="1056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81" name="Group 4"/>
          <p:cNvGrpSpPr>
            <a:grpSpLocks noChangeAspect="1"/>
          </p:cNvGrpSpPr>
          <p:nvPr userDrawn="1"/>
        </p:nvGrpSpPr>
        <p:grpSpPr bwMode="auto">
          <a:xfrm>
            <a:off x="624280" y="435572"/>
            <a:ext cx="4539927" cy="728754"/>
            <a:chOff x="391" y="226"/>
            <a:chExt cx="3146" cy="505"/>
          </a:xfrm>
        </p:grpSpPr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1923" y="396"/>
              <a:ext cx="102" cy="257"/>
            </a:xfrm>
            <a:custGeom>
              <a:avLst/>
              <a:gdLst>
                <a:gd name="T0" fmla="*/ 34 w 43"/>
                <a:gd name="T1" fmla="*/ 109 h 109"/>
                <a:gd name="T2" fmla="*/ 13 w 43"/>
                <a:gd name="T3" fmla="*/ 89 h 109"/>
                <a:gd name="T4" fmla="*/ 13 w 43"/>
                <a:gd name="T5" fmla="*/ 33 h 109"/>
                <a:gd name="T6" fmla="*/ 0 w 43"/>
                <a:gd name="T7" fmla="*/ 33 h 109"/>
                <a:gd name="T8" fmla="*/ 0 w 43"/>
                <a:gd name="T9" fmla="*/ 25 h 109"/>
                <a:gd name="T10" fmla="*/ 13 w 43"/>
                <a:gd name="T11" fmla="*/ 25 h 109"/>
                <a:gd name="T12" fmla="*/ 13 w 43"/>
                <a:gd name="T13" fmla="*/ 6 h 109"/>
                <a:gd name="T14" fmla="*/ 21 w 43"/>
                <a:gd name="T15" fmla="*/ 0 h 109"/>
                <a:gd name="T16" fmla="*/ 21 w 43"/>
                <a:gd name="T17" fmla="*/ 25 h 109"/>
                <a:gd name="T18" fmla="*/ 43 w 43"/>
                <a:gd name="T19" fmla="*/ 25 h 109"/>
                <a:gd name="T20" fmla="*/ 43 w 43"/>
                <a:gd name="T21" fmla="*/ 33 h 109"/>
                <a:gd name="T22" fmla="*/ 21 w 43"/>
                <a:gd name="T23" fmla="*/ 33 h 109"/>
                <a:gd name="T24" fmla="*/ 21 w 43"/>
                <a:gd name="T25" fmla="*/ 86 h 109"/>
                <a:gd name="T26" fmla="*/ 35 w 43"/>
                <a:gd name="T27" fmla="*/ 101 h 109"/>
                <a:gd name="T28" fmla="*/ 43 w 43"/>
                <a:gd name="T29" fmla="*/ 99 h 109"/>
                <a:gd name="T30" fmla="*/ 43 w 43"/>
                <a:gd name="T31" fmla="*/ 108 h 109"/>
                <a:gd name="T32" fmla="*/ 34 w 43"/>
                <a:gd name="T3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109">
                  <a:moveTo>
                    <a:pt x="34" y="109"/>
                  </a:moveTo>
                  <a:cubicBezTo>
                    <a:pt x="20" y="109"/>
                    <a:pt x="13" y="103"/>
                    <a:pt x="13" y="89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95"/>
                    <a:pt x="25" y="101"/>
                    <a:pt x="35" y="101"/>
                  </a:cubicBezTo>
                  <a:cubicBezTo>
                    <a:pt x="38" y="101"/>
                    <a:pt x="40" y="100"/>
                    <a:pt x="43" y="99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0" y="109"/>
                    <a:pt x="37" y="109"/>
                    <a:pt x="34" y="109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auto">
            <a:xfrm>
              <a:off x="2044" y="450"/>
              <a:ext cx="139" cy="203"/>
            </a:xfrm>
            <a:custGeom>
              <a:avLst/>
              <a:gdLst>
                <a:gd name="T0" fmla="*/ 11 w 59"/>
                <a:gd name="T1" fmla="*/ 34 h 86"/>
                <a:gd name="T2" fmla="*/ 11 w 59"/>
                <a:gd name="T3" fmla="*/ 42 h 86"/>
                <a:gd name="T4" fmla="*/ 42 w 59"/>
                <a:gd name="T5" fmla="*/ 78 h 86"/>
                <a:gd name="T6" fmla="*/ 58 w 59"/>
                <a:gd name="T7" fmla="*/ 76 h 86"/>
                <a:gd name="T8" fmla="*/ 58 w 59"/>
                <a:gd name="T9" fmla="*/ 84 h 86"/>
                <a:gd name="T10" fmla="*/ 40 w 59"/>
                <a:gd name="T11" fmla="*/ 86 h 86"/>
                <a:gd name="T12" fmla="*/ 0 w 59"/>
                <a:gd name="T13" fmla="*/ 41 h 86"/>
                <a:gd name="T14" fmla="*/ 32 w 59"/>
                <a:gd name="T15" fmla="*/ 0 h 86"/>
                <a:gd name="T16" fmla="*/ 59 w 59"/>
                <a:gd name="T17" fmla="*/ 29 h 86"/>
                <a:gd name="T18" fmla="*/ 59 w 59"/>
                <a:gd name="T19" fmla="*/ 34 h 86"/>
                <a:gd name="T20" fmla="*/ 11 w 59"/>
                <a:gd name="T21" fmla="*/ 34 h 86"/>
                <a:gd name="T22" fmla="*/ 32 w 59"/>
                <a:gd name="T23" fmla="*/ 8 h 86"/>
                <a:gd name="T24" fmla="*/ 12 w 59"/>
                <a:gd name="T25" fmla="*/ 26 h 86"/>
                <a:gd name="T26" fmla="*/ 49 w 59"/>
                <a:gd name="T27" fmla="*/ 26 h 86"/>
                <a:gd name="T28" fmla="*/ 32 w 59"/>
                <a:gd name="T29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86">
                  <a:moveTo>
                    <a:pt x="11" y="34"/>
                  </a:moveTo>
                  <a:cubicBezTo>
                    <a:pt x="11" y="37"/>
                    <a:pt x="11" y="40"/>
                    <a:pt x="11" y="42"/>
                  </a:cubicBezTo>
                  <a:cubicBezTo>
                    <a:pt x="11" y="63"/>
                    <a:pt x="20" y="78"/>
                    <a:pt x="42" y="78"/>
                  </a:cubicBezTo>
                  <a:cubicBezTo>
                    <a:pt x="47" y="78"/>
                    <a:pt x="53" y="77"/>
                    <a:pt x="58" y="76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2" y="85"/>
                    <a:pt x="46" y="86"/>
                    <a:pt x="40" y="86"/>
                  </a:cubicBezTo>
                  <a:cubicBezTo>
                    <a:pt x="12" y="86"/>
                    <a:pt x="0" y="66"/>
                    <a:pt x="0" y="41"/>
                  </a:cubicBezTo>
                  <a:cubicBezTo>
                    <a:pt x="0" y="20"/>
                    <a:pt x="7" y="0"/>
                    <a:pt x="32" y="0"/>
                  </a:cubicBezTo>
                  <a:cubicBezTo>
                    <a:pt x="49" y="0"/>
                    <a:pt x="59" y="13"/>
                    <a:pt x="59" y="29"/>
                  </a:cubicBezTo>
                  <a:cubicBezTo>
                    <a:pt x="59" y="34"/>
                    <a:pt x="59" y="34"/>
                    <a:pt x="59" y="34"/>
                  </a:cubicBezTo>
                  <a:lnTo>
                    <a:pt x="11" y="34"/>
                  </a:lnTo>
                  <a:close/>
                  <a:moveTo>
                    <a:pt x="32" y="8"/>
                  </a:moveTo>
                  <a:cubicBezTo>
                    <a:pt x="20" y="8"/>
                    <a:pt x="14" y="15"/>
                    <a:pt x="12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16"/>
                    <a:pt x="41" y="8"/>
                    <a:pt x="32" y="8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2212" y="450"/>
              <a:ext cx="134" cy="203"/>
            </a:xfrm>
            <a:custGeom>
              <a:avLst/>
              <a:gdLst>
                <a:gd name="T0" fmla="*/ 46 w 57"/>
                <a:gd name="T1" fmla="*/ 26 h 86"/>
                <a:gd name="T2" fmla="*/ 31 w 57"/>
                <a:gd name="T3" fmla="*/ 8 h 86"/>
                <a:gd name="T4" fmla="*/ 10 w 57"/>
                <a:gd name="T5" fmla="*/ 40 h 86"/>
                <a:gd name="T6" fmla="*/ 42 w 57"/>
                <a:gd name="T7" fmla="*/ 78 h 86"/>
                <a:gd name="T8" fmla="*/ 54 w 57"/>
                <a:gd name="T9" fmla="*/ 76 h 86"/>
                <a:gd name="T10" fmla="*/ 54 w 57"/>
                <a:gd name="T11" fmla="*/ 85 h 86"/>
                <a:gd name="T12" fmla="*/ 40 w 57"/>
                <a:gd name="T13" fmla="*/ 86 h 86"/>
                <a:gd name="T14" fmla="*/ 0 w 57"/>
                <a:gd name="T15" fmla="*/ 42 h 86"/>
                <a:gd name="T16" fmla="*/ 31 w 57"/>
                <a:gd name="T17" fmla="*/ 0 h 86"/>
                <a:gd name="T18" fmla="*/ 57 w 57"/>
                <a:gd name="T19" fmla="*/ 26 h 86"/>
                <a:gd name="T20" fmla="*/ 46 w 57"/>
                <a:gd name="T21" fmla="*/ 2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6">
                  <a:moveTo>
                    <a:pt x="46" y="26"/>
                  </a:moveTo>
                  <a:cubicBezTo>
                    <a:pt x="46" y="16"/>
                    <a:pt x="41" y="8"/>
                    <a:pt x="31" y="8"/>
                  </a:cubicBezTo>
                  <a:cubicBezTo>
                    <a:pt x="14" y="8"/>
                    <a:pt x="10" y="27"/>
                    <a:pt x="10" y="40"/>
                  </a:cubicBezTo>
                  <a:cubicBezTo>
                    <a:pt x="10" y="61"/>
                    <a:pt x="19" y="78"/>
                    <a:pt x="42" y="78"/>
                  </a:cubicBezTo>
                  <a:cubicBezTo>
                    <a:pt x="46" y="78"/>
                    <a:pt x="50" y="77"/>
                    <a:pt x="54" y="76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0" y="86"/>
                    <a:pt x="45" y="86"/>
                    <a:pt x="40" y="86"/>
                  </a:cubicBezTo>
                  <a:cubicBezTo>
                    <a:pt x="12" y="86"/>
                    <a:pt x="0" y="68"/>
                    <a:pt x="0" y="42"/>
                  </a:cubicBezTo>
                  <a:cubicBezTo>
                    <a:pt x="0" y="21"/>
                    <a:pt x="7" y="0"/>
                    <a:pt x="31" y="0"/>
                  </a:cubicBezTo>
                  <a:cubicBezTo>
                    <a:pt x="47" y="0"/>
                    <a:pt x="57" y="9"/>
                    <a:pt x="57" y="26"/>
                  </a:cubicBezTo>
                  <a:lnTo>
                    <a:pt x="46" y="26"/>
                  </a:ln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2384" y="367"/>
              <a:ext cx="137" cy="281"/>
            </a:xfrm>
            <a:custGeom>
              <a:avLst/>
              <a:gdLst>
                <a:gd name="T0" fmla="*/ 50 w 58"/>
                <a:gd name="T1" fmla="*/ 119 h 119"/>
                <a:gd name="T2" fmla="*/ 50 w 58"/>
                <a:gd name="T3" fmla="*/ 67 h 119"/>
                <a:gd name="T4" fmla="*/ 35 w 58"/>
                <a:gd name="T5" fmla="*/ 43 h 119"/>
                <a:gd name="T6" fmla="*/ 11 w 58"/>
                <a:gd name="T7" fmla="*/ 70 h 119"/>
                <a:gd name="T8" fmla="*/ 9 w 58"/>
                <a:gd name="T9" fmla="*/ 88 h 119"/>
                <a:gd name="T10" fmla="*/ 9 w 58"/>
                <a:gd name="T11" fmla="*/ 119 h 119"/>
                <a:gd name="T12" fmla="*/ 0 w 58"/>
                <a:gd name="T13" fmla="*/ 119 h 119"/>
                <a:gd name="T14" fmla="*/ 0 w 58"/>
                <a:gd name="T15" fmla="*/ 0 h 119"/>
                <a:gd name="T16" fmla="*/ 9 w 58"/>
                <a:gd name="T17" fmla="*/ 0 h 119"/>
                <a:gd name="T18" fmla="*/ 9 w 58"/>
                <a:gd name="T19" fmla="*/ 57 h 119"/>
                <a:gd name="T20" fmla="*/ 9 w 58"/>
                <a:gd name="T21" fmla="*/ 57 h 119"/>
                <a:gd name="T22" fmla="*/ 37 w 58"/>
                <a:gd name="T23" fmla="*/ 35 h 119"/>
                <a:gd name="T24" fmla="*/ 45 w 58"/>
                <a:gd name="T25" fmla="*/ 37 h 119"/>
                <a:gd name="T26" fmla="*/ 58 w 58"/>
                <a:gd name="T27" fmla="*/ 58 h 119"/>
                <a:gd name="T28" fmla="*/ 58 w 58"/>
                <a:gd name="T29" fmla="*/ 119 h 119"/>
                <a:gd name="T30" fmla="*/ 50 w 58"/>
                <a:gd name="T3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119">
                  <a:moveTo>
                    <a:pt x="50" y="119"/>
                  </a:moveTo>
                  <a:cubicBezTo>
                    <a:pt x="50" y="67"/>
                    <a:pt x="50" y="67"/>
                    <a:pt x="50" y="67"/>
                  </a:cubicBezTo>
                  <a:cubicBezTo>
                    <a:pt x="50" y="57"/>
                    <a:pt x="49" y="43"/>
                    <a:pt x="35" y="43"/>
                  </a:cubicBezTo>
                  <a:cubicBezTo>
                    <a:pt x="22" y="43"/>
                    <a:pt x="14" y="59"/>
                    <a:pt x="11" y="70"/>
                  </a:cubicBezTo>
                  <a:cubicBezTo>
                    <a:pt x="10" y="76"/>
                    <a:pt x="9" y="82"/>
                    <a:pt x="9" y="88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4" y="43"/>
                    <a:pt x="21" y="35"/>
                    <a:pt x="37" y="35"/>
                  </a:cubicBezTo>
                  <a:cubicBezTo>
                    <a:pt x="39" y="35"/>
                    <a:pt x="42" y="36"/>
                    <a:pt x="45" y="37"/>
                  </a:cubicBezTo>
                  <a:cubicBezTo>
                    <a:pt x="54" y="40"/>
                    <a:pt x="58" y="48"/>
                    <a:pt x="58" y="58"/>
                  </a:cubicBezTo>
                  <a:cubicBezTo>
                    <a:pt x="58" y="119"/>
                    <a:pt x="58" y="119"/>
                    <a:pt x="58" y="119"/>
                  </a:cubicBezTo>
                  <a:lnTo>
                    <a:pt x="50" y="119"/>
                  </a:ln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2564" y="450"/>
              <a:ext cx="137" cy="198"/>
            </a:xfrm>
            <a:custGeom>
              <a:avLst/>
              <a:gdLst>
                <a:gd name="T0" fmla="*/ 50 w 58"/>
                <a:gd name="T1" fmla="*/ 84 h 84"/>
                <a:gd name="T2" fmla="*/ 50 w 58"/>
                <a:gd name="T3" fmla="*/ 32 h 84"/>
                <a:gd name="T4" fmla="*/ 35 w 58"/>
                <a:gd name="T5" fmla="*/ 8 h 84"/>
                <a:gd name="T6" fmla="*/ 12 w 58"/>
                <a:gd name="T7" fmla="*/ 35 h 84"/>
                <a:gd name="T8" fmla="*/ 9 w 58"/>
                <a:gd name="T9" fmla="*/ 53 h 84"/>
                <a:gd name="T10" fmla="*/ 9 w 58"/>
                <a:gd name="T11" fmla="*/ 84 h 84"/>
                <a:gd name="T12" fmla="*/ 0 w 58"/>
                <a:gd name="T13" fmla="*/ 84 h 84"/>
                <a:gd name="T14" fmla="*/ 0 w 58"/>
                <a:gd name="T15" fmla="*/ 2 h 84"/>
                <a:gd name="T16" fmla="*/ 9 w 58"/>
                <a:gd name="T17" fmla="*/ 2 h 84"/>
                <a:gd name="T18" fmla="*/ 9 w 58"/>
                <a:gd name="T19" fmla="*/ 22 h 84"/>
                <a:gd name="T20" fmla="*/ 9 w 58"/>
                <a:gd name="T21" fmla="*/ 22 h 84"/>
                <a:gd name="T22" fmla="*/ 37 w 58"/>
                <a:gd name="T23" fmla="*/ 0 h 84"/>
                <a:gd name="T24" fmla="*/ 45 w 58"/>
                <a:gd name="T25" fmla="*/ 2 h 84"/>
                <a:gd name="T26" fmla="*/ 58 w 58"/>
                <a:gd name="T27" fmla="*/ 23 h 84"/>
                <a:gd name="T28" fmla="*/ 58 w 58"/>
                <a:gd name="T29" fmla="*/ 84 h 84"/>
                <a:gd name="T30" fmla="*/ 50 w 58"/>
                <a:gd name="T3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84">
                  <a:moveTo>
                    <a:pt x="50" y="84"/>
                  </a:moveTo>
                  <a:cubicBezTo>
                    <a:pt x="50" y="32"/>
                    <a:pt x="50" y="32"/>
                    <a:pt x="50" y="32"/>
                  </a:cubicBezTo>
                  <a:cubicBezTo>
                    <a:pt x="50" y="22"/>
                    <a:pt x="49" y="8"/>
                    <a:pt x="35" y="8"/>
                  </a:cubicBezTo>
                  <a:cubicBezTo>
                    <a:pt x="22" y="8"/>
                    <a:pt x="14" y="24"/>
                    <a:pt x="12" y="35"/>
                  </a:cubicBezTo>
                  <a:cubicBezTo>
                    <a:pt x="10" y="41"/>
                    <a:pt x="9" y="47"/>
                    <a:pt x="9" y="5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8"/>
                    <a:pt x="21" y="0"/>
                    <a:pt x="37" y="0"/>
                  </a:cubicBezTo>
                  <a:cubicBezTo>
                    <a:pt x="40" y="0"/>
                    <a:pt x="42" y="1"/>
                    <a:pt x="45" y="2"/>
                  </a:cubicBezTo>
                  <a:cubicBezTo>
                    <a:pt x="54" y="5"/>
                    <a:pt x="58" y="14"/>
                    <a:pt x="58" y="23"/>
                  </a:cubicBezTo>
                  <a:cubicBezTo>
                    <a:pt x="58" y="84"/>
                    <a:pt x="58" y="84"/>
                    <a:pt x="58" y="84"/>
                  </a:cubicBezTo>
                  <a:lnTo>
                    <a:pt x="50" y="84"/>
                  </a:ln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7" name="Freeform 10"/>
            <p:cNvSpPr>
              <a:spLocks noEditPoints="1"/>
            </p:cNvSpPr>
            <p:nvPr/>
          </p:nvSpPr>
          <p:spPr bwMode="auto">
            <a:xfrm>
              <a:off x="2745" y="450"/>
              <a:ext cx="161" cy="203"/>
            </a:xfrm>
            <a:custGeom>
              <a:avLst/>
              <a:gdLst>
                <a:gd name="T0" fmla="*/ 34 w 68"/>
                <a:gd name="T1" fmla="*/ 86 h 86"/>
                <a:gd name="T2" fmla="*/ 0 w 68"/>
                <a:gd name="T3" fmla="*/ 43 h 86"/>
                <a:gd name="T4" fmla="*/ 34 w 68"/>
                <a:gd name="T5" fmla="*/ 0 h 86"/>
                <a:gd name="T6" fmla="*/ 68 w 68"/>
                <a:gd name="T7" fmla="*/ 43 h 86"/>
                <a:gd name="T8" fmla="*/ 34 w 68"/>
                <a:gd name="T9" fmla="*/ 86 h 86"/>
                <a:gd name="T10" fmla="*/ 33 w 68"/>
                <a:gd name="T11" fmla="*/ 8 h 86"/>
                <a:gd name="T12" fmla="*/ 10 w 68"/>
                <a:gd name="T13" fmla="*/ 44 h 86"/>
                <a:gd name="T14" fmla="*/ 33 w 68"/>
                <a:gd name="T15" fmla="*/ 78 h 86"/>
                <a:gd name="T16" fmla="*/ 57 w 68"/>
                <a:gd name="T17" fmla="*/ 44 h 86"/>
                <a:gd name="T18" fmla="*/ 33 w 68"/>
                <a:gd name="T19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6">
                  <a:moveTo>
                    <a:pt x="34" y="86"/>
                  </a:moveTo>
                  <a:cubicBezTo>
                    <a:pt x="9" y="86"/>
                    <a:pt x="0" y="65"/>
                    <a:pt x="0" y="43"/>
                  </a:cubicBezTo>
                  <a:cubicBezTo>
                    <a:pt x="0" y="21"/>
                    <a:pt x="9" y="0"/>
                    <a:pt x="34" y="0"/>
                  </a:cubicBezTo>
                  <a:cubicBezTo>
                    <a:pt x="59" y="0"/>
                    <a:pt x="68" y="22"/>
                    <a:pt x="68" y="43"/>
                  </a:cubicBezTo>
                  <a:cubicBezTo>
                    <a:pt x="68" y="65"/>
                    <a:pt x="59" y="86"/>
                    <a:pt x="34" y="86"/>
                  </a:cubicBezTo>
                  <a:close/>
                  <a:moveTo>
                    <a:pt x="33" y="8"/>
                  </a:moveTo>
                  <a:cubicBezTo>
                    <a:pt x="14" y="8"/>
                    <a:pt x="10" y="29"/>
                    <a:pt x="10" y="44"/>
                  </a:cubicBezTo>
                  <a:cubicBezTo>
                    <a:pt x="10" y="60"/>
                    <a:pt x="14" y="78"/>
                    <a:pt x="33" y="78"/>
                  </a:cubicBezTo>
                  <a:cubicBezTo>
                    <a:pt x="53" y="78"/>
                    <a:pt x="57" y="60"/>
                    <a:pt x="57" y="44"/>
                  </a:cubicBezTo>
                  <a:cubicBezTo>
                    <a:pt x="57" y="29"/>
                    <a:pt x="53" y="8"/>
                    <a:pt x="33" y="8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8" name="Rectangle 11"/>
            <p:cNvSpPr>
              <a:spLocks noChangeArrowheads="1"/>
            </p:cNvSpPr>
            <p:nvPr/>
          </p:nvSpPr>
          <p:spPr bwMode="auto">
            <a:xfrm>
              <a:off x="2941" y="367"/>
              <a:ext cx="22" cy="281"/>
            </a:xfrm>
            <a:prstGeom prst="rect">
              <a:avLst/>
            </a:pr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9" name="Freeform 12"/>
            <p:cNvSpPr>
              <a:spLocks noEditPoints="1"/>
            </p:cNvSpPr>
            <p:nvPr/>
          </p:nvSpPr>
          <p:spPr bwMode="auto">
            <a:xfrm>
              <a:off x="3008" y="450"/>
              <a:ext cx="160" cy="203"/>
            </a:xfrm>
            <a:custGeom>
              <a:avLst/>
              <a:gdLst>
                <a:gd name="T0" fmla="*/ 34 w 68"/>
                <a:gd name="T1" fmla="*/ 86 h 86"/>
                <a:gd name="T2" fmla="*/ 0 w 68"/>
                <a:gd name="T3" fmla="*/ 43 h 86"/>
                <a:gd name="T4" fmla="*/ 34 w 68"/>
                <a:gd name="T5" fmla="*/ 0 h 86"/>
                <a:gd name="T6" fmla="*/ 68 w 68"/>
                <a:gd name="T7" fmla="*/ 43 h 86"/>
                <a:gd name="T8" fmla="*/ 34 w 68"/>
                <a:gd name="T9" fmla="*/ 86 h 86"/>
                <a:gd name="T10" fmla="*/ 34 w 68"/>
                <a:gd name="T11" fmla="*/ 8 h 86"/>
                <a:gd name="T12" fmla="*/ 11 w 68"/>
                <a:gd name="T13" fmla="*/ 44 h 86"/>
                <a:gd name="T14" fmla="*/ 34 w 68"/>
                <a:gd name="T15" fmla="*/ 78 h 86"/>
                <a:gd name="T16" fmla="*/ 57 w 68"/>
                <a:gd name="T17" fmla="*/ 44 h 86"/>
                <a:gd name="T18" fmla="*/ 34 w 68"/>
                <a:gd name="T19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6">
                  <a:moveTo>
                    <a:pt x="34" y="86"/>
                  </a:moveTo>
                  <a:cubicBezTo>
                    <a:pt x="9" y="86"/>
                    <a:pt x="0" y="65"/>
                    <a:pt x="0" y="43"/>
                  </a:cubicBezTo>
                  <a:cubicBezTo>
                    <a:pt x="0" y="21"/>
                    <a:pt x="9" y="0"/>
                    <a:pt x="34" y="0"/>
                  </a:cubicBezTo>
                  <a:cubicBezTo>
                    <a:pt x="59" y="0"/>
                    <a:pt x="68" y="22"/>
                    <a:pt x="68" y="43"/>
                  </a:cubicBezTo>
                  <a:cubicBezTo>
                    <a:pt x="68" y="65"/>
                    <a:pt x="59" y="86"/>
                    <a:pt x="34" y="86"/>
                  </a:cubicBezTo>
                  <a:close/>
                  <a:moveTo>
                    <a:pt x="34" y="8"/>
                  </a:moveTo>
                  <a:cubicBezTo>
                    <a:pt x="14" y="8"/>
                    <a:pt x="11" y="29"/>
                    <a:pt x="11" y="44"/>
                  </a:cubicBezTo>
                  <a:cubicBezTo>
                    <a:pt x="11" y="60"/>
                    <a:pt x="14" y="78"/>
                    <a:pt x="34" y="78"/>
                  </a:cubicBezTo>
                  <a:cubicBezTo>
                    <a:pt x="53" y="78"/>
                    <a:pt x="57" y="60"/>
                    <a:pt x="57" y="44"/>
                  </a:cubicBezTo>
                  <a:cubicBezTo>
                    <a:pt x="57" y="29"/>
                    <a:pt x="53" y="8"/>
                    <a:pt x="34" y="8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0" name="Freeform 13"/>
            <p:cNvSpPr>
              <a:spLocks noEditPoints="1"/>
            </p:cNvSpPr>
            <p:nvPr/>
          </p:nvSpPr>
          <p:spPr bwMode="auto">
            <a:xfrm>
              <a:off x="3197" y="450"/>
              <a:ext cx="144" cy="281"/>
            </a:xfrm>
            <a:custGeom>
              <a:avLst/>
              <a:gdLst>
                <a:gd name="T0" fmla="*/ 26 w 61"/>
                <a:gd name="T1" fmla="*/ 119 h 119"/>
                <a:gd name="T2" fmla="*/ 5 w 61"/>
                <a:gd name="T3" fmla="*/ 116 h 119"/>
                <a:gd name="T4" fmla="*/ 5 w 61"/>
                <a:gd name="T5" fmla="*/ 107 h 119"/>
                <a:gd name="T6" fmla="*/ 23 w 61"/>
                <a:gd name="T7" fmla="*/ 110 h 119"/>
                <a:gd name="T8" fmla="*/ 52 w 61"/>
                <a:gd name="T9" fmla="*/ 83 h 119"/>
                <a:gd name="T10" fmla="*/ 52 w 61"/>
                <a:gd name="T11" fmla="*/ 67 h 119"/>
                <a:gd name="T12" fmla="*/ 52 w 61"/>
                <a:gd name="T13" fmla="*/ 67 h 119"/>
                <a:gd name="T14" fmla="*/ 29 w 61"/>
                <a:gd name="T15" fmla="*/ 84 h 119"/>
                <a:gd name="T16" fmla="*/ 0 w 61"/>
                <a:gd name="T17" fmla="*/ 43 h 119"/>
                <a:gd name="T18" fmla="*/ 29 w 61"/>
                <a:gd name="T19" fmla="*/ 0 h 119"/>
                <a:gd name="T20" fmla="*/ 52 w 61"/>
                <a:gd name="T21" fmla="*/ 17 h 119"/>
                <a:gd name="T22" fmla="*/ 52 w 61"/>
                <a:gd name="T23" fmla="*/ 17 h 119"/>
                <a:gd name="T24" fmla="*/ 52 w 61"/>
                <a:gd name="T25" fmla="*/ 2 h 119"/>
                <a:gd name="T26" fmla="*/ 61 w 61"/>
                <a:gd name="T27" fmla="*/ 2 h 119"/>
                <a:gd name="T28" fmla="*/ 61 w 61"/>
                <a:gd name="T29" fmla="*/ 82 h 119"/>
                <a:gd name="T30" fmla="*/ 26 w 61"/>
                <a:gd name="T31" fmla="*/ 119 h 119"/>
                <a:gd name="T32" fmla="*/ 30 w 61"/>
                <a:gd name="T33" fmla="*/ 8 h 119"/>
                <a:gd name="T34" fmla="*/ 10 w 61"/>
                <a:gd name="T35" fmla="*/ 44 h 119"/>
                <a:gd name="T36" fmla="*/ 30 w 61"/>
                <a:gd name="T37" fmla="*/ 76 h 119"/>
                <a:gd name="T38" fmla="*/ 52 w 61"/>
                <a:gd name="T39" fmla="*/ 42 h 119"/>
                <a:gd name="T40" fmla="*/ 30 w 61"/>
                <a:gd name="T41" fmla="*/ 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119">
                  <a:moveTo>
                    <a:pt x="26" y="119"/>
                  </a:moveTo>
                  <a:cubicBezTo>
                    <a:pt x="19" y="119"/>
                    <a:pt x="12" y="118"/>
                    <a:pt x="5" y="116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11" y="109"/>
                    <a:pt x="17" y="110"/>
                    <a:pt x="23" y="110"/>
                  </a:cubicBezTo>
                  <a:cubicBezTo>
                    <a:pt x="43" y="110"/>
                    <a:pt x="52" y="103"/>
                    <a:pt x="52" y="83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9" y="78"/>
                    <a:pt x="40" y="84"/>
                    <a:pt x="29" y="84"/>
                  </a:cubicBezTo>
                  <a:cubicBezTo>
                    <a:pt x="5" y="84"/>
                    <a:pt x="0" y="63"/>
                    <a:pt x="0" y="43"/>
                  </a:cubicBezTo>
                  <a:cubicBezTo>
                    <a:pt x="0" y="25"/>
                    <a:pt x="7" y="0"/>
                    <a:pt x="29" y="0"/>
                  </a:cubicBezTo>
                  <a:cubicBezTo>
                    <a:pt x="40" y="0"/>
                    <a:pt x="49" y="6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1" y="105"/>
                    <a:pt x="50" y="119"/>
                    <a:pt x="26" y="119"/>
                  </a:cubicBezTo>
                  <a:close/>
                  <a:moveTo>
                    <a:pt x="30" y="8"/>
                  </a:moveTo>
                  <a:cubicBezTo>
                    <a:pt x="14" y="8"/>
                    <a:pt x="10" y="32"/>
                    <a:pt x="10" y="44"/>
                  </a:cubicBezTo>
                  <a:cubicBezTo>
                    <a:pt x="10" y="57"/>
                    <a:pt x="13" y="76"/>
                    <a:pt x="30" y="76"/>
                  </a:cubicBezTo>
                  <a:cubicBezTo>
                    <a:pt x="46" y="76"/>
                    <a:pt x="52" y="55"/>
                    <a:pt x="52" y="42"/>
                  </a:cubicBezTo>
                  <a:cubicBezTo>
                    <a:pt x="52" y="29"/>
                    <a:pt x="46" y="8"/>
                    <a:pt x="30" y="8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3371" y="455"/>
              <a:ext cx="166" cy="269"/>
            </a:xfrm>
            <a:custGeom>
              <a:avLst/>
              <a:gdLst>
                <a:gd name="T0" fmla="*/ 71 w 166"/>
                <a:gd name="T1" fmla="*/ 269 h 269"/>
                <a:gd name="T2" fmla="*/ 48 w 166"/>
                <a:gd name="T3" fmla="*/ 269 h 269"/>
                <a:gd name="T4" fmla="*/ 76 w 166"/>
                <a:gd name="T5" fmla="*/ 193 h 269"/>
                <a:gd name="T6" fmla="*/ 0 w 166"/>
                <a:gd name="T7" fmla="*/ 0 h 269"/>
                <a:gd name="T8" fmla="*/ 22 w 166"/>
                <a:gd name="T9" fmla="*/ 0 h 269"/>
                <a:gd name="T10" fmla="*/ 85 w 166"/>
                <a:gd name="T11" fmla="*/ 160 h 269"/>
                <a:gd name="T12" fmla="*/ 142 w 166"/>
                <a:gd name="T13" fmla="*/ 0 h 269"/>
                <a:gd name="T14" fmla="*/ 166 w 166"/>
                <a:gd name="T15" fmla="*/ 0 h 269"/>
                <a:gd name="T16" fmla="*/ 71 w 166"/>
                <a:gd name="T17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269">
                  <a:moveTo>
                    <a:pt x="71" y="269"/>
                  </a:moveTo>
                  <a:lnTo>
                    <a:pt x="48" y="269"/>
                  </a:lnTo>
                  <a:lnTo>
                    <a:pt x="76" y="193"/>
                  </a:lnTo>
                  <a:lnTo>
                    <a:pt x="0" y="0"/>
                  </a:lnTo>
                  <a:lnTo>
                    <a:pt x="22" y="0"/>
                  </a:lnTo>
                  <a:lnTo>
                    <a:pt x="85" y="160"/>
                  </a:lnTo>
                  <a:lnTo>
                    <a:pt x="142" y="0"/>
                  </a:lnTo>
                  <a:lnTo>
                    <a:pt x="166" y="0"/>
                  </a:lnTo>
                  <a:lnTo>
                    <a:pt x="71" y="269"/>
                  </a:ln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2" name="Freeform 15"/>
            <p:cNvSpPr>
              <a:spLocks noEditPoints="1"/>
            </p:cNvSpPr>
            <p:nvPr/>
          </p:nvSpPr>
          <p:spPr bwMode="auto">
            <a:xfrm>
              <a:off x="391" y="388"/>
              <a:ext cx="1495" cy="265"/>
            </a:xfrm>
            <a:custGeom>
              <a:avLst/>
              <a:gdLst>
                <a:gd name="T0" fmla="*/ 29 w 633"/>
                <a:gd name="T1" fmla="*/ 99 h 112"/>
                <a:gd name="T2" fmla="*/ 46 w 633"/>
                <a:gd name="T3" fmla="*/ 74 h 112"/>
                <a:gd name="T4" fmla="*/ 65 w 633"/>
                <a:gd name="T5" fmla="*/ 52 h 112"/>
                <a:gd name="T6" fmla="*/ 4 w 633"/>
                <a:gd name="T7" fmla="*/ 52 h 112"/>
                <a:gd name="T8" fmla="*/ 35 w 633"/>
                <a:gd name="T9" fmla="*/ 39 h 112"/>
                <a:gd name="T10" fmla="*/ 46 w 633"/>
                <a:gd name="T11" fmla="*/ 63 h 112"/>
                <a:gd name="T12" fmla="*/ 25 w 633"/>
                <a:gd name="T13" fmla="*/ 112 h 112"/>
                <a:gd name="T14" fmla="*/ 46 w 633"/>
                <a:gd name="T15" fmla="*/ 101 h 112"/>
                <a:gd name="T16" fmla="*/ 65 w 633"/>
                <a:gd name="T17" fmla="*/ 110 h 112"/>
                <a:gd name="T18" fmla="*/ 142 w 633"/>
                <a:gd name="T19" fmla="*/ 56 h 112"/>
                <a:gd name="T20" fmla="*/ 73 w 633"/>
                <a:gd name="T21" fmla="*/ 65 h 112"/>
                <a:gd name="T22" fmla="*/ 141 w 633"/>
                <a:gd name="T23" fmla="*/ 108 h 112"/>
                <a:gd name="T24" fmla="*/ 128 w 633"/>
                <a:gd name="T25" fmla="*/ 99 h 112"/>
                <a:gd name="T26" fmla="*/ 109 w 633"/>
                <a:gd name="T27" fmla="*/ 39 h 112"/>
                <a:gd name="T28" fmla="*/ 196 w 633"/>
                <a:gd name="T29" fmla="*/ 56 h 112"/>
                <a:gd name="T30" fmla="*/ 185 w 633"/>
                <a:gd name="T31" fmla="*/ 26 h 112"/>
                <a:gd name="T32" fmla="*/ 191 w 633"/>
                <a:gd name="T33" fmla="*/ 112 h 112"/>
                <a:gd name="T34" fmla="*/ 215 w 633"/>
                <a:gd name="T35" fmla="*/ 96 h 112"/>
                <a:gd name="T36" fmla="*/ 167 w 633"/>
                <a:gd name="T37" fmla="*/ 62 h 112"/>
                <a:gd name="T38" fmla="*/ 196 w 633"/>
                <a:gd name="T39" fmla="*/ 56 h 112"/>
                <a:gd name="T40" fmla="*/ 241 w 633"/>
                <a:gd name="T41" fmla="*/ 52 h 112"/>
                <a:gd name="T42" fmla="*/ 271 w 633"/>
                <a:gd name="T43" fmla="*/ 52 h 112"/>
                <a:gd name="T44" fmla="*/ 289 w 633"/>
                <a:gd name="T45" fmla="*/ 59 h 112"/>
                <a:gd name="T46" fmla="*/ 222 w 633"/>
                <a:gd name="T47" fmla="*/ 65 h 112"/>
                <a:gd name="T48" fmla="*/ 287 w 633"/>
                <a:gd name="T49" fmla="*/ 109 h 112"/>
                <a:gd name="T50" fmla="*/ 271 w 633"/>
                <a:gd name="T51" fmla="*/ 99 h 112"/>
                <a:gd name="T52" fmla="*/ 289 w 633"/>
                <a:gd name="T53" fmla="*/ 64 h 112"/>
                <a:gd name="T54" fmla="*/ 365 w 633"/>
                <a:gd name="T55" fmla="*/ 110 h 112"/>
                <a:gd name="T56" fmla="*/ 343 w 633"/>
                <a:gd name="T57" fmla="*/ 26 h 112"/>
                <a:gd name="T58" fmla="*/ 318 w 633"/>
                <a:gd name="T59" fmla="*/ 43 h 112"/>
                <a:gd name="T60" fmla="*/ 299 w 633"/>
                <a:gd name="T61" fmla="*/ 28 h 112"/>
                <a:gd name="T62" fmla="*/ 318 w 633"/>
                <a:gd name="T63" fmla="*/ 110 h 112"/>
                <a:gd name="T64" fmla="*/ 337 w 633"/>
                <a:gd name="T65" fmla="*/ 44 h 112"/>
                <a:gd name="T66" fmla="*/ 346 w 633"/>
                <a:gd name="T67" fmla="*/ 63 h 112"/>
                <a:gd name="T68" fmla="*/ 405 w 633"/>
                <a:gd name="T69" fmla="*/ 41 h 112"/>
                <a:gd name="T70" fmla="*/ 429 w 633"/>
                <a:gd name="T71" fmla="*/ 28 h 112"/>
                <a:gd name="T72" fmla="*/ 405 w 633"/>
                <a:gd name="T73" fmla="*/ 0 h 112"/>
                <a:gd name="T74" fmla="*/ 386 w 633"/>
                <a:gd name="T75" fmla="*/ 28 h 112"/>
                <a:gd name="T76" fmla="*/ 370 w 633"/>
                <a:gd name="T77" fmla="*/ 41 h 112"/>
                <a:gd name="T78" fmla="*/ 386 w 633"/>
                <a:gd name="T79" fmla="*/ 89 h 112"/>
                <a:gd name="T80" fmla="*/ 427 w 633"/>
                <a:gd name="T81" fmla="*/ 111 h 112"/>
                <a:gd name="T82" fmla="*/ 418 w 633"/>
                <a:gd name="T83" fmla="*/ 99 h 112"/>
                <a:gd name="T84" fmla="*/ 405 w 633"/>
                <a:gd name="T85" fmla="*/ 41 h 112"/>
                <a:gd name="T86" fmla="*/ 504 w 633"/>
                <a:gd name="T87" fmla="*/ 110 h 112"/>
                <a:gd name="T88" fmla="*/ 485 w 633"/>
                <a:gd name="T89" fmla="*/ 28 h 112"/>
                <a:gd name="T90" fmla="*/ 466 w 633"/>
                <a:gd name="T91" fmla="*/ 94 h 112"/>
                <a:gd name="T92" fmla="*/ 457 w 633"/>
                <a:gd name="T93" fmla="*/ 75 h 112"/>
                <a:gd name="T94" fmla="*/ 438 w 633"/>
                <a:gd name="T95" fmla="*/ 28 h 112"/>
                <a:gd name="T96" fmla="*/ 460 w 633"/>
                <a:gd name="T97" fmla="*/ 112 h 112"/>
                <a:gd name="T98" fmla="*/ 485 w 633"/>
                <a:gd name="T99" fmla="*/ 95 h 112"/>
                <a:gd name="T100" fmla="*/ 536 w 633"/>
                <a:gd name="T101" fmla="*/ 74 h 112"/>
                <a:gd name="T102" fmla="*/ 562 w 633"/>
                <a:gd name="T103" fmla="*/ 26 h 112"/>
                <a:gd name="T104" fmla="*/ 536 w 633"/>
                <a:gd name="T105" fmla="*/ 43 h 112"/>
                <a:gd name="T106" fmla="*/ 516 w 633"/>
                <a:gd name="T107" fmla="*/ 28 h 112"/>
                <a:gd name="T108" fmla="*/ 536 w 633"/>
                <a:gd name="T109" fmla="*/ 110 h 112"/>
                <a:gd name="T110" fmla="*/ 615 w 633"/>
                <a:gd name="T111" fmla="*/ 52 h 112"/>
                <a:gd name="T112" fmla="*/ 600 w 633"/>
                <a:gd name="T113" fmla="*/ 38 h 112"/>
                <a:gd name="T114" fmla="*/ 633 w 633"/>
                <a:gd name="T115" fmla="*/ 64 h 112"/>
                <a:gd name="T116" fmla="*/ 602 w 633"/>
                <a:gd name="T117" fmla="*/ 26 h 112"/>
                <a:gd name="T118" fmla="*/ 608 w 633"/>
                <a:gd name="T119" fmla="*/ 112 h 112"/>
                <a:gd name="T120" fmla="*/ 631 w 633"/>
                <a:gd name="T121" fmla="*/ 95 h 112"/>
                <a:gd name="T122" fmla="*/ 584 w 633"/>
                <a:gd name="T123" fmla="*/ 6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3" h="112">
                  <a:moveTo>
                    <a:pt x="46" y="74"/>
                  </a:moveTo>
                  <a:cubicBezTo>
                    <a:pt x="46" y="84"/>
                    <a:pt x="42" y="99"/>
                    <a:pt x="29" y="99"/>
                  </a:cubicBezTo>
                  <a:cubicBezTo>
                    <a:pt x="23" y="99"/>
                    <a:pt x="19" y="95"/>
                    <a:pt x="19" y="89"/>
                  </a:cubicBezTo>
                  <a:cubicBezTo>
                    <a:pt x="19" y="76"/>
                    <a:pt x="37" y="74"/>
                    <a:pt x="46" y="74"/>
                  </a:cubicBezTo>
                  <a:moveTo>
                    <a:pt x="65" y="110"/>
                  </a:moveTo>
                  <a:cubicBezTo>
                    <a:pt x="65" y="52"/>
                    <a:pt x="65" y="52"/>
                    <a:pt x="65" y="52"/>
                  </a:cubicBezTo>
                  <a:cubicBezTo>
                    <a:pt x="65" y="32"/>
                    <a:pt x="52" y="26"/>
                    <a:pt x="35" y="26"/>
                  </a:cubicBezTo>
                  <a:cubicBezTo>
                    <a:pt x="18" y="26"/>
                    <a:pt x="4" y="33"/>
                    <a:pt x="4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44"/>
                    <a:pt x="27" y="39"/>
                    <a:pt x="35" y="39"/>
                  </a:cubicBezTo>
                  <a:cubicBezTo>
                    <a:pt x="44" y="39"/>
                    <a:pt x="46" y="46"/>
                    <a:pt x="46" y="54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28" y="63"/>
                    <a:pt x="0" y="66"/>
                    <a:pt x="0" y="90"/>
                  </a:cubicBezTo>
                  <a:cubicBezTo>
                    <a:pt x="0" y="104"/>
                    <a:pt x="12" y="112"/>
                    <a:pt x="25" y="112"/>
                  </a:cubicBezTo>
                  <a:cubicBezTo>
                    <a:pt x="34" y="112"/>
                    <a:pt x="42" y="109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10"/>
                    <a:pt x="46" y="110"/>
                    <a:pt x="46" y="110"/>
                  </a:cubicBezTo>
                  <a:cubicBezTo>
                    <a:pt x="65" y="110"/>
                    <a:pt x="65" y="110"/>
                    <a:pt x="65" y="110"/>
                  </a:cubicBezTo>
                  <a:moveTo>
                    <a:pt x="122" y="56"/>
                  </a:moveTo>
                  <a:cubicBezTo>
                    <a:pt x="142" y="56"/>
                    <a:pt x="142" y="56"/>
                    <a:pt x="142" y="56"/>
                  </a:cubicBezTo>
                  <a:cubicBezTo>
                    <a:pt x="142" y="36"/>
                    <a:pt x="131" y="26"/>
                    <a:pt x="111" y="26"/>
                  </a:cubicBezTo>
                  <a:cubicBezTo>
                    <a:pt x="86" y="26"/>
                    <a:pt x="73" y="41"/>
                    <a:pt x="73" y="65"/>
                  </a:cubicBezTo>
                  <a:cubicBezTo>
                    <a:pt x="73" y="94"/>
                    <a:pt x="88" y="112"/>
                    <a:pt x="117" y="112"/>
                  </a:cubicBezTo>
                  <a:cubicBezTo>
                    <a:pt x="125" y="112"/>
                    <a:pt x="134" y="111"/>
                    <a:pt x="141" y="108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37" y="98"/>
                    <a:pt x="132" y="99"/>
                    <a:pt x="128" y="99"/>
                  </a:cubicBezTo>
                  <a:cubicBezTo>
                    <a:pt x="106" y="99"/>
                    <a:pt x="94" y="83"/>
                    <a:pt x="94" y="62"/>
                  </a:cubicBezTo>
                  <a:cubicBezTo>
                    <a:pt x="94" y="52"/>
                    <a:pt x="97" y="39"/>
                    <a:pt x="109" y="39"/>
                  </a:cubicBezTo>
                  <a:cubicBezTo>
                    <a:pt x="119" y="39"/>
                    <a:pt x="122" y="48"/>
                    <a:pt x="122" y="56"/>
                  </a:cubicBezTo>
                  <a:moveTo>
                    <a:pt x="196" y="56"/>
                  </a:moveTo>
                  <a:cubicBezTo>
                    <a:pt x="216" y="56"/>
                    <a:pt x="216" y="56"/>
                    <a:pt x="216" y="56"/>
                  </a:cubicBezTo>
                  <a:cubicBezTo>
                    <a:pt x="216" y="36"/>
                    <a:pt x="205" y="26"/>
                    <a:pt x="185" y="26"/>
                  </a:cubicBezTo>
                  <a:cubicBezTo>
                    <a:pt x="160" y="26"/>
                    <a:pt x="147" y="41"/>
                    <a:pt x="147" y="65"/>
                  </a:cubicBezTo>
                  <a:cubicBezTo>
                    <a:pt x="147" y="94"/>
                    <a:pt x="162" y="112"/>
                    <a:pt x="191" y="112"/>
                  </a:cubicBezTo>
                  <a:cubicBezTo>
                    <a:pt x="199" y="112"/>
                    <a:pt x="207" y="111"/>
                    <a:pt x="215" y="108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1" y="98"/>
                    <a:pt x="206" y="99"/>
                    <a:pt x="201" y="99"/>
                  </a:cubicBezTo>
                  <a:cubicBezTo>
                    <a:pt x="179" y="99"/>
                    <a:pt x="167" y="83"/>
                    <a:pt x="167" y="62"/>
                  </a:cubicBezTo>
                  <a:cubicBezTo>
                    <a:pt x="167" y="52"/>
                    <a:pt x="171" y="39"/>
                    <a:pt x="183" y="39"/>
                  </a:cubicBezTo>
                  <a:cubicBezTo>
                    <a:pt x="193" y="39"/>
                    <a:pt x="196" y="48"/>
                    <a:pt x="196" y="56"/>
                  </a:cubicBezTo>
                  <a:moveTo>
                    <a:pt x="271" y="52"/>
                  </a:moveTo>
                  <a:cubicBezTo>
                    <a:pt x="241" y="52"/>
                    <a:pt x="241" y="52"/>
                    <a:pt x="241" y="52"/>
                  </a:cubicBezTo>
                  <a:cubicBezTo>
                    <a:pt x="242" y="44"/>
                    <a:pt x="248" y="38"/>
                    <a:pt x="256" y="38"/>
                  </a:cubicBezTo>
                  <a:cubicBezTo>
                    <a:pt x="265" y="38"/>
                    <a:pt x="271" y="44"/>
                    <a:pt x="271" y="52"/>
                  </a:cubicBezTo>
                  <a:moveTo>
                    <a:pt x="289" y="64"/>
                  </a:moveTo>
                  <a:cubicBezTo>
                    <a:pt x="289" y="59"/>
                    <a:pt x="289" y="59"/>
                    <a:pt x="289" y="59"/>
                  </a:cubicBezTo>
                  <a:cubicBezTo>
                    <a:pt x="289" y="39"/>
                    <a:pt x="279" y="26"/>
                    <a:pt x="258" y="26"/>
                  </a:cubicBezTo>
                  <a:cubicBezTo>
                    <a:pt x="233" y="26"/>
                    <a:pt x="222" y="41"/>
                    <a:pt x="222" y="65"/>
                  </a:cubicBezTo>
                  <a:cubicBezTo>
                    <a:pt x="222" y="92"/>
                    <a:pt x="235" y="112"/>
                    <a:pt x="264" y="112"/>
                  </a:cubicBezTo>
                  <a:cubicBezTo>
                    <a:pt x="272" y="112"/>
                    <a:pt x="279" y="111"/>
                    <a:pt x="287" y="109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2" y="97"/>
                    <a:pt x="276" y="99"/>
                    <a:pt x="271" y="99"/>
                  </a:cubicBezTo>
                  <a:cubicBezTo>
                    <a:pt x="252" y="99"/>
                    <a:pt x="240" y="81"/>
                    <a:pt x="240" y="64"/>
                  </a:cubicBezTo>
                  <a:cubicBezTo>
                    <a:pt x="289" y="64"/>
                    <a:pt x="289" y="64"/>
                    <a:pt x="289" y="64"/>
                  </a:cubicBezTo>
                  <a:moveTo>
                    <a:pt x="346" y="110"/>
                  </a:moveTo>
                  <a:cubicBezTo>
                    <a:pt x="365" y="110"/>
                    <a:pt x="365" y="110"/>
                    <a:pt x="365" y="110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5" y="39"/>
                    <a:pt x="358" y="26"/>
                    <a:pt x="343" y="26"/>
                  </a:cubicBezTo>
                  <a:cubicBezTo>
                    <a:pt x="331" y="26"/>
                    <a:pt x="323" y="33"/>
                    <a:pt x="318" y="43"/>
                  </a:cubicBezTo>
                  <a:cubicBezTo>
                    <a:pt x="318" y="43"/>
                    <a:pt x="318" y="43"/>
                    <a:pt x="318" y="43"/>
                  </a:cubicBezTo>
                  <a:cubicBezTo>
                    <a:pt x="318" y="28"/>
                    <a:pt x="318" y="28"/>
                    <a:pt x="318" y="28"/>
                  </a:cubicBezTo>
                  <a:cubicBezTo>
                    <a:pt x="299" y="28"/>
                    <a:pt x="299" y="28"/>
                    <a:pt x="299" y="28"/>
                  </a:cubicBezTo>
                  <a:cubicBezTo>
                    <a:pt x="299" y="110"/>
                    <a:pt x="299" y="110"/>
                    <a:pt x="299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63"/>
                    <a:pt x="324" y="44"/>
                    <a:pt x="337" y="44"/>
                  </a:cubicBezTo>
                  <a:cubicBezTo>
                    <a:pt x="339" y="44"/>
                    <a:pt x="341" y="44"/>
                    <a:pt x="343" y="45"/>
                  </a:cubicBezTo>
                  <a:cubicBezTo>
                    <a:pt x="346" y="49"/>
                    <a:pt x="346" y="59"/>
                    <a:pt x="346" y="63"/>
                  </a:cubicBezTo>
                  <a:cubicBezTo>
                    <a:pt x="346" y="110"/>
                    <a:pt x="346" y="110"/>
                    <a:pt x="346" y="110"/>
                  </a:cubicBezTo>
                  <a:moveTo>
                    <a:pt x="405" y="41"/>
                  </a:moveTo>
                  <a:cubicBezTo>
                    <a:pt x="429" y="41"/>
                    <a:pt x="429" y="41"/>
                    <a:pt x="429" y="41"/>
                  </a:cubicBezTo>
                  <a:cubicBezTo>
                    <a:pt x="429" y="28"/>
                    <a:pt x="429" y="28"/>
                    <a:pt x="429" y="28"/>
                  </a:cubicBezTo>
                  <a:cubicBezTo>
                    <a:pt x="405" y="28"/>
                    <a:pt x="405" y="28"/>
                    <a:pt x="405" y="28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386" y="8"/>
                    <a:pt x="386" y="8"/>
                    <a:pt x="386" y="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70" y="41"/>
                    <a:pt x="370" y="41"/>
                    <a:pt x="370" y="41"/>
                  </a:cubicBezTo>
                  <a:cubicBezTo>
                    <a:pt x="386" y="41"/>
                    <a:pt x="386" y="41"/>
                    <a:pt x="386" y="41"/>
                  </a:cubicBezTo>
                  <a:cubicBezTo>
                    <a:pt x="386" y="89"/>
                    <a:pt x="386" y="89"/>
                    <a:pt x="386" y="89"/>
                  </a:cubicBezTo>
                  <a:cubicBezTo>
                    <a:pt x="386" y="107"/>
                    <a:pt x="394" y="112"/>
                    <a:pt x="411" y="112"/>
                  </a:cubicBezTo>
                  <a:cubicBezTo>
                    <a:pt x="416" y="112"/>
                    <a:pt x="422" y="112"/>
                    <a:pt x="427" y="111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24" y="98"/>
                    <a:pt x="421" y="99"/>
                    <a:pt x="418" y="99"/>
                  </a:cubicBezTo>
                  <a:cubicBezTo>
                    <a:pt x="406" y="99"/>
                    <a:pt x="405" y="90"/>
                    <a:pt x="405" y="80"/>
                  </a:cubicBezTo>
                  <a:cubicBezTo>
                    <a:pt x="405" y="41"/>
                    <a:pt x="405" y="41"/>
                    <a:pt x="405" y="41"/>
                  </a:cubicBezTo>
                  <a:moveTo>
                    <a:pt x="485" y="110"/>
                  </a:moveTo>
                  <a:cubicBezTo>
                    <a:pt x="504" y="110"/>
                    <a:pt x="504" y="110"/>
                    <a:pt x="504" y="110"/>
                  </a:cubicBezTo>
                  <a:cubicBezTo>
                    <a:pt x="504" y="28"/>
                    <a:pt x="504" y="28"/>
                    <a:pt x="504" y="28"/>
                  </a:cubicBezTo>
                  <a:cubicBezTo>
                    <a:pt x="485" y="28"/>
                    <a:pt x="485" y="28"/>
                    <a:pt x="485" y="28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5" y="75"/>
                    <a:pt x="479" y="94"/>
                    <a:pt x="466" y="94"/>
                  </a:cubicBezTo>
                  <a:cubicBezTo>
                    <a:pt x="464" y="94"/>
                    <a:pt x="461" y="94"/>
                    <a:pt x="460" y="93"/>
                  </a:cubicBezTo>
                  <a:cubicBezTo>
                    <a:pt x="457" y="89"/>
                    <a:pt x="457" y="79"/>
                    <a:pt x="457" y="75"/>
                  </a:cubicBezTo>
                  <a:cubicBezTo>
                    <a:pt x="457" y="28"/>
                    <a:pt x="457" y="28"/>
                    <a:pt x="457" y="28"/>
                  </a:cubicBezTo>
                  <a:cubicBezTo>
                    <a:pt x="438" y="28"/>
                    <a:pt x="438" y="28"/>
                    <a:pt x="438" y="28"/>
                  </a:cubicBezTo>
                  <a:cubicBezTo>
                    <a:pt x="438" y="85"/>
                    <a:pt x="438" y="85"/>
                    <a:pt x="438" y="85"/>
                  </a:cubicBezTo>
                  <a:cubicBezTo>
                    <a:pt x="438" y="99"/>
                    <a:pt x="444" y="112"/>
                    <a:pt x="460" y="112"/>
                  </a:cubicBezTo>
                  <a:cubicBezTo>
                    <a:pt x="472" y="112"/>
                    <a:pt x="480" y="105"/>
                    <a:pt x="485" y="95"/>
                  </a:cubicBezTo>
                  <a:cubicBezTo>
                    <a:pt x="485" y="95"/>
                    <a:pt x="485" y="95"/>
                    <a:pt x="485" y="95"/>
                  </a:cubicBezTo>
                  <a:cubicBezTo>
                    <a:pt x="485" y="110"/>
                    <a:pt x="485" y="110"/>
                    <a:pt x="485" y="110"/>
                  </a:cubicBezTo>
                  <a:moveTo>
                    <a:pt x="536" y="74"/>
                  </a:moveTo>
                  <a:cubicBezTo>
                    <a:pt x="536" y="55"/>
                    <a:pt x="543" y="46"/>
                    <a:pt x="562" y="46"/>
                  </a:cubicBezTo>
                  <a:cubicBezTo>
                    <a:pt x="562" y="26"/>
                    <a:pt x="562" y="26"/>
                    <a:pt x="562" y="26"/>
                  </a:cubicBezTo>
                  <a:cubicBezTo>
                    <a:pt x="549" y="26"/>
                    <a:pt x="542" y="32"/>
                    <a:pt x="536" y="43"/>
                  </a:cubicBezTo>
                  <a:cubicBezTo>
                    <a:pt x="536" y="43"/>
                    <a:pt x="536" y="43"/>
                    <a:pt x="536" y="43"/>
                  </a:cubicBezTo>
                  <a:cubicBezTo>
                    <a:pt x="536" y="28"/>
                    <a:pt x="536" y="28"/>
                    <a:pt x="536" y="28"/>
                  </a:cubicBezTo>
                  <a:cubicBezTo>
                    <a:pt x="516" y="28"/>
                    <a:pt x="516" y="28"/>
                    <a:pt x="516" y="28"/>
                  </a:cubicBezTo>
                  <a:cubicBezTo>
                    <a:pt x="516" y="110"/>
                    <a:pt x="516" y="110"/>
                    <a:pt x="516" y="110"/>
                  </a:cubicBezTo>
                  <a:cubicBezTo>
                    <a:pt x="536" y="110"/>
                    <a:pt x="536" y="110"/>
                    <a:pt x="536" y="110"/>
                  </a:cubicBezTo>
                  <a:cubicBezTo>
                    <a:pt x="536" y="74"/>
                    <a:pt x="536" y="74"/>
                    <a:pt x="536" y="74"/>
                  </a:cubicBezTo>
                  <a:moveTo>
                    <a:pt x="615" y="52"/>
                  </a:moveTo>
                  <a:cubicBezTo>
                    <a:pt x="585" y="52"/>
                    <a:pt x="585" y="52"/>
                    <a:pt x="585" y="52"/>
                  </a:cubicBezTo>
                  <a:cubicBezTo>
                    <a:pt x="586" y="44"/>
                    <a:pt x="592" y="38"/>
                    <a:pt x="600" y="38"/>
                  </a:cubicBezTo>
                  <a:cubicBezTo>
                    <a:pt x="609" y="38"/>
                    <a:pt x="615" y="44"/>
                    <a:pt x="615" y="52"/>
                  </a:cubicBezTo>
                  <a:moveTo>
                    <a:pt x="633" y="64"/>
                  </a:moveTo>
                  <a:cubicBezTo>
                    <a:pt x="633" y="59"/>
                    <a:pt x="633" y="59"/>
                    <a:pt x="633" y="59"/>
                  </a:cubicBezTo>
                  <a:cubicBezTo>
                    <a:pt x="633" y="39"/>
                    <a:pt x="623" y="26"/>
                    <a:pt x="602" y="26"/>
                  </a:cubicBezTo>
                  <a:cubicBezTo>
                    <a:pt x="577" y="26"/>
                    <a:pt x="566" y="41"/>
                    <a:pt x="566" y="65"/>
                  </a:cubicBezTo>
                  <a:cubicBezTo>
                    <a:pt x="566" y="92"/>
                    <a:pt x="579" y="112"/>
                    <a:pt x="608" y="112"/>
                  </a:cubicBezTo>
                  <a:cubicBezTo>
                    <a:pt x="616" y="112"/>
                    <a:pt x="623" y="111"/>
                    <a:pt x="631" y="109"/>
                  </a:cubicBezTo>
                  <a:cubicBezTo>
                    <a:pt x="631" y="95"/>
                    <a:pt x="631" y="95"/>
                    <a:pt x="631" y="95"/>
                  </a:cubicBezTo>
                  <a:cubicBezTo>
                    <a:pt x="626" y="97"/>
                    <a:pt x="620" y="99"/>
                    <a:pt x="615" y="99"/>
                  </a:cubicBezTo>
                  <a:cubicBezTo>
                    <a:pt x="596" y="99"/>
                    <a:pt x="584" y="81"/>
                    <a:pt x="584" y="64"/>
                  </a:cubicBezTo>
                  <a:cubicBezTo>
                    <a:pt x="633" y="64"/>
                    <a:pt x="633" y="64"/>
                    <a:pt x="633" y="6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1267" y="226"/>
              <a:ext cx="142" cy="144"/>
            </a:xfrm>
            <a:custGeom>
              <a:avLst/>
              <a:gdLst>
                <a:gd name="T0" fmla="*/ 0 w 60"/>
                <a:gd name="T1" fmla="*/ 0 h 61"/>
                <a:gd name="T2" fmla="*/ 0 w 60"/>
                <a:gd name="T3" fmla="*/ 14 h 61"/>
                <a:gd name="T4" fmla="*/ 44 w 60"/>
                <a:gd name="T5" fmla="*/ 31 h 61"/>
                <a:gd name="T6" fmla="*/ 0 w 60"/>
                <a:gd name="T7" fmla="*/ 48 h 61"/>
                <a:gd name="T8" fmla="*/ 0 w 60"/>
                <a:gd name="T9" fmla="*/ 61 h 61"/>
                <a:gd name="T10" fmla="*/ 60 w 60"/>
                <a:gd name="T11" fmla="*/ 37 h 61"/>
                <a:gd name="T12" fmla="*/ 60 w 60"/>
                <a:gd name="T13" fmla="*/ 25 h 61"/>
                <a:gd name="T14" fmla="*/ 0 w 60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61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9" y="29"/>
                    <a:pt x="44" y="31"/>
                  </a:cubicBezTo>
                  <a:cubicBezTo>
                    <a:pt x="39" y="33"/>
                    <a:pt x="0" y="48"/>
                    <a:pt x="0" y="4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7200" y="6274800"/>
            <a:ext cx="4698000" cy="2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_Top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Tara L Trees - 15-4033 - Accenture Testing Services\Working Files\PPT\Original\GettyImages-171578230 - Purchased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87238" cy="688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 userDrawn="1"/>
        </p:nvSpPr>
        <p:spPr>
          <a:xfrm>
            <a:off x="0" y="0"/>
            <a:ext cx="12187238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8000"/>
                </a:schemeClr>
              </a:gs>
              <a:gs pos="78000">
                <a:schemeClr val="tx1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27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4"/>
          <p:cNvGrpSpPr>
            <a:grpSpLocks noChangeAspect="1"/>
          </p:cNvGrpSpPr>
          <p:nvPr userDrawn="1"/>
        </p:nvGrpSpPr>
        <p:grpSpPr bwMode="auto">
          <a:xfrm>
            <a:off x="624280" y="435572"/>
            <a:ext cx="4539927" cy="728754"/>
            <a:chOff x="391" y="226"/>
            <a:chExt cx="3146" cy="505"/>
          </a:xfrm>
        </p:grpSpPr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1923" y="396"/>
              <a:ext cx="102" cy="257"/>
            </a:xfrm>
            <a:custGeom>
              <a:avLst/>
              <a:gdLst>
                <a:gd name="T0" fmla="*/ 34 w 43"/>
                <a:gd name="T1" fmla="*/ 109 h 109"/>
                <a:gd name="T2" fmla="*/ 13 w 43"/>
                <a:gd name="T3" fmla="*/ 89 h 109"/>
                <a:gd name="T4" fmla="*/ 13 w 43"/>
                <a:gd name="T5" fmla="*/ 33 h 109"/>
                <a:gd name="T6" fmla="*/ 0 w 43"/>
                <a:gd name="T7" fmla="*/ 33 h 109"/>
                <a:gd name="T8" fmla="*/ 0 w 43"/>
                <a:gd name="T9" fmla="*/ 25 h 109"/>
                <a:gd name="T10" fmla="*/ 13 w 43"/>
                <a:gd name="T11" fmla="*/ 25 h 109"/>
                <a:gd name="T12" fmla="*/ 13 w 43"/>
                <a:gd name="T13" fmla="*/ 6 h 109"/>
                <a:gd name="T14" fmla="*/ 21 w 43"/>
                <a:gd name="T15" fmla="*/ 0 h 109"/>
                <a:gd name="T16" fmla="*/ 21 w 43"/>
                <a:gd name="T17" fmla="*/ 25 h 109"/>
                <a:gd name="T18" fmla="*/ 43 w 43"/>
                <a:gd name="T19" fmla="*/ 25 h 109"/>
                <a:gd name="T20" fmla="*/ 43 w 43"/>
                <a:gd name="T21" fmla="*/ 33 h 109"/>
                <a:gd name="T22" fmla="*/ 21 w 43"/>
                <a:gd name="T23" fmla="*/ 33 h 109"/>
                <a:gd name="T24" fmla="*/ 21 w 43"/>
                <a:gd name="T25" fmla="*/ 86 h 109"/>
                <a:gd name="T26" fmla="*/ 35 w 43"/>
                <a:gd name="T27" fmla="*/ 101 h 109"/>
                <a:gd name="T28" fmla="*/ 43 w 43"/>
                <a:gd name="T29" fmla="*/ 99 h 109"/>
                <a:gd name="T30" fmla="*/ 43 w 43"/>
                <a:gd name="T31" fmla="*/ 108 h 109"/>
                <a:gd name="T32" fmla="*/ 34 w 43"/>
                <a:gd name="T3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109">
                  <a:moveTo>
                    <a:pt x="34" y="109"/>
                  </a:moveTo>
                  <a:cubicBezTo>
                    <a:pt x="20" y="109"/>
                    <a:pt x="13" y="103"/>
                    <a:pt x="13" y="89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95"/>
                    <a:pt x="25" y="101"/>
                    <a:pt x="35" y="101"/>
                  </a:cubicBezTo>
                  <a:cubicBezTo>
                    <a:pt x="38" y="101"/>
                    <a:pt x="40" y="100"/>
                    <a:pt x="43" y="99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0" y="109"/>
                    <a:pt x="37" y="109"/>
                    <a:pt x="34" y="109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3" name="Freeform 72"/>
            <p:cNvSpPr>
              <a:spLocks noEditPoints="1"/>
            </p:cNvSpPr>
            <p:nvPr/>
          </p:nvSpPr>
          <p:spPr bwMode="auto">
            <a:xfrm>
              <a:off x="2044" y="450"/>
              <a:ext cx="139" cy="203"/>
            </a:xfrm>
            <a:custGeom>
              <a:avLst/>
              <a:gdLst>
                <a:gd name="T0" fmla="*/ 11 w 59"/>
                <a:gd name="T1" fmla="*/ 34 h 86"/>
                <a:gd name="T2" fmla="*/ 11 w 59"/>
                <a:gd name="T3" fmla="*/ 42 h 86"/>
                <a:gd name="T4" fmla="*/ 42 w 59"/>
                <a:gd name="T5" fmla="*/ 78 h 86"/>
                <a:gd name="T6" fmla="*/ 58 w 59"/>
                <a:gd name="T7" fmla="*/ 76 h 86"/>
                <a:gd name="T8" fmla="*/ 58 w 59"/>
                <a:gd name="T9" fmla="*/ 84 h 86"/>
                <a:gd name="T10" fmla="*/ 40 w 59"/>
                <a:gd name="T11" fmla="*/ 86 h 86"/>
                <a:gd name="T12" fmla="*/ 0 w 59"/>
                <a:gd name="T13" fmla="*/ 41 h 86"/>
                <a:gd name="T14" fmla="*/ 32 w 59"/>
                <a:gd name="T15" fmla="*/ 0 h 86"/>
                <a:gd name="T16" fmla="*/ 59 w 59"/>
                <a:gd name="T17" fmla="*/ 29 h 86"/>
                <a:gd name="T18" fmla="*/ 59 w 59"/>
                <a:gd name="T19" fmla="*/ 34 h 86"/>
                <a:gd name="T20" fmla="*/ 11 w 59"/>
                <a:gd name="T21" fmla="*/ 34 h 86"/>
                <a:gd name="T22" fmla="*/ 32 w 59"/>
                <a:gd name="T23" fmla="*/ 8 h 86"/>
                <a:gd name="T24" fmla="*/ 12 w 59"/>
                <a:gd name="T25" fmla="*/ 26 h 86"/>
                <a:gd name="T26" fmla="*/ 49 w 59"/>
                <a:gd name="T27" fmla="*/ 26 h 86"/>
                <a:gd name="T28" fmla="*/ 32 w 59"/>
                <a:gd name="T29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86">
                  <a:moveTo>
                    <a:pt x="11" y="34"/>
                  </a:moveTo>
                  <a:cubicBezTo>
                    <a:pt x="11" y="37"/>
                    <a:pt x="11" y="40"/>
                    <a:pt x="11" y="42"/>
                  </a:cubicBezTo>
                  <a:cubicBezTo>
                    <a:pt x="11" y="63"/>
                    <a:pt x="20" y="78"/>
                    <a:pt x="42" y="78"/>
                  </a:cubicBezTo>
                  <a:cubicBezTo>
                    <a:pt x="47" y="78"/>
                    <a:pt x="53" y="77"/>
                    <a:pt x="58" y="76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2" y="85"/>
                    <a:pt x="46" y="86"/>
                    <a:pt x="40" y="86"/>
                  </a:cubicBezTo>
                  <a:cubicBezTo>
                    <a:pt x="12" y="86"/>
                    <a:pt x="0" y="66"/>
                    <a:pt x="0" y="41"/>
                  </a:cubicBezTo>
                  <a:cubicBezTo>
                    <a:pt x="0" y="20"/>
                    <a:pt x="7" y="0"/>
                    <a:pt x="32" y="0"/>
                  </a:cubicBezTo>
                  <a:cubicBezTo>
                    <a:pt x="49" y="0"/>
                    <a:pt x="59" y="13"/>
                    <a:pt x="59" y="29"/>
                  </a:cubicBezTo>
                  <a:cubicBezTo>
                    <a:pt x="59" y="34"/>
                    <a:pt x="59" y="34"/>
                    <a:pt x="59" y="34"/>
                  </a:cubicBezTo>
                  <a:lnTo>
                    <a:pt x="11" y="34"/>
                  </a:lnTo>
                  <a:close/>
                  <a:moveTo>
                    <a:pt x="32" y="8"/>
                  </a:moveTo>
                  <a:cubicBezTo>
                    <a:pt x="20" y="8"/>
                    <a:pt x="14" y="15"/>
                    <a:pt x="12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16"/>
                    <a:pt x="41" y="8"/>
                    <a:pt x="32" y="8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4" name="Freeform 7"/>
            <p:cNvSpPr>
              <a:spLocks/>
            </p:cNvSpPr>
            <p:nvPr/>
          </p:nvSpPr>
          <p:spPr bwMode="auto">
            <a:xfrm>
              <a:off x="2212" y="450"/>
              <a:ext cx="134" cy="203"/>
            </a:xfrm>
            <a:custGeom>
              <a:avLst/>
              <a:gdLst>
                <a:gd name="T0" fmla="*/ 46 w 57"/>
                <a:gd name="T1" fmla="*/ 26 h 86"/>
                <a:gd name="T2" fmla="*/ 31 w 57"/>
                <a:gd name="T3" fmla="*/ 8 h 86"/>
                <a:gd name="T4" fmla="*/ 10 w 57"/>
                <a:gd name="T5" fmla="*/ 40 h 86"/>
                <a:gd name="T6" fmla="*/ 42 w 57"/>
                <a:gd name="T7" fmla="*/ 78 h 86"/>
                <a:gd name="T8" fmla="*/ 54 w 57"/>
                <a:gd name="T9" fmla="*/ 76 h 86"/>
                <a:gd name="T10" fmla="*/ 54 w 57"/>
                <a:gd name="T11" fmla="*/ 85 h 86"/>
                <a:gd name="T12" fmla="*/ 40 w 57"/>
                <a:gd name="T13" fmla="*/ 86 h 86"/>
                <a:gd name="T14" fmla="*/ 0 w 57"/>
                <a:gd name="T15" fmla="*/ 42 h 86"/>
                <a:gd name="T16" fmla="*/ 31 w 57"/>
                <a:gd name="T17" fmla="*/ 0 h 86"/>
                <a:gd name="T18" fmla="*/ 57 w 57"/>
                <a:gd name="T19" fmla="*/ 26 h 86"/>
                <a:gd name="T20" fmla="*/ 46 w 57"/>
                <a:gd name="T21" fmla="*/ 2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6">
                  <a:moveTo>
                    <a:pt x="46" y="26"/>
                  </a:moveTo>
                  <a:cubicBezTo>
                    <a:pt x="46" y="16"/>
                    <a:pt x="41" y="8"/>
                    <a:pt x="31" y="8"/>
                  </a:cubicBezTo>
                  <a:cubicBezTo>
                    <a:pt x="14" y="8"/>
                    <a:pt x="10" y="27"/>
                    <a:pt x="10" y="40"/>
                  </a:cubicBezTo>
                  <a:cubicBezTo>
                    <a:pt x="10" y="61"/>
                    <a:pt x="19" y="78"/>
                    <a:pt x="42" y="78"/>
                  </a:cubicBezTo>
                  <a:cubicBezTo>
                    <a:pt x="46" y="78"/>
                    <a:pt x="50" y="77"/>
                    <a:pt x="54" y="76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0" y="86"/>
                    <a:pt x="45" y="86"/>
                    <a:pt x="40" y="86"/>
                  </a:cubicBezTo>
                  <a:cubicBezTo>
                    <a:pt x="12" y="86"/>
                    <a:pt x="0" y="68"/>
                    <a:pt x="0" y="42"/>
                  </a:cubicBezTo>
                  <a:cubicBezTo>
                    <a:pt x="0" y="21"/>
                    <a:pt x="7" y="0"/>
                    <a:pt x="31" y="0"/>
                  </a:cubicBezTo>
                  <a:cubicBezTo>
                    <a:pt x="47" y="0"/>
                    <a:pt x="57" y="9"/>
                    <a:pt x="57" y="26"/>
                  </a:cubicBezTo>
                  <a:lnTo>
                    <a:pt x="46" y="26"/>
                  </a:ln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5" name="Freeform 8"/>
            <p:cNvSpPr>
              <a:spLocks/>
            </p:cNvSpPr>
            <p:nvPr/>
          </p:nvSpPr>
          <p:spPr bwMode="auto">
            <a:xfrm>
              <a:off x="2384" y="367"/>
              <a:ext cx="137" cy="281"/>
            </a:xfrm>
            <a:custGeom>
              <a:avLst/>
              <a:gdLst>
                <a:gd name="T0" fmla="*/ 50 w 58"/>
                <a:gd name="T1" fmla="*/ 119 h 119"/>
                <a:gd name="T2" fmla="*/ 50 w 58"/>
                <a:gd name="T3" fmla="*/ 67 h 119"/>
                <a:gd name="T4" fmla="*/ 35 w 58"/>
                <a:gd name="T5" fmla="*/ 43 h 119"/>
                <a:gd name="T6" fmla="*/ 11 w 58"/>
                <a:gd name="T7" fmla="*/ 70 h 119"/>
                <a:gd name="T8" fmla="*/ 9 w 58"/>
                <a:gd name="T9" fmla="*/ 88 h 119"/>
                <a:gd name="T10" fmla="*/ 9 w 58"/>
                <a:gd name="T11" fmla="*/ 119 h 119"/>
                <a:gd name="T12" fmla="*/ 0 w 58"/>
                <a:gd name="T13" fmla="*/ 119 h 119"/>
                <a:gd name="T14" fmla="*/ 0 w 58"/>
                <a:gd name="T15" fmla="*/ 0 h 119"/>
                <a:gd name="T16" fmla="*/ 9 w 58"/>
                <a:gd name="T17" fmla="*/ 0 h 119"/>
                <a:gd name="T18" fmla="*/ 9 w 58"/>
                <a:gd name="T19" fmla="*/ 57 h 119"/>
                <a:gd name="T20" fmla="*/ 9 w 58"/>
                <a:gd name="T21" fmla="*/ 57 h 119"/>
                <a:gd name="T22" fmla="*/ 37 w 58"/>
                <a:gd name="T23" fmla="*/ 35 h 119"/>
                <a:gd name="T24" fmla="*/ 45 w 58"/>
                <a:gd name="T25" fmla="*/ 37 h 119"/>
                <a:gd name="T26" fmla="*/ 58 w 58"/>
                <a:gd name="T27" fmla="*/ 58 h 119"/>
                <a:gd name="T28" fmla="*/ 58 w 58"/>
                <a:gd name="T29" fmla="*/ 119 h 119"/>
                <a:gd name="T30" fmla="*/ 50 w 58"/>
                <a:gd name="T3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119">
                  <a:moveTo>
                    <a:pt x="50" y="119"/>
                  </a:moveTo>
                  <a:cubicBezTo>
                    <a:pt x="50" y="67"/>
                    <a:pt x="50" y="67"/>
                    <a:pt x="50" y="67"/>
                  </a:cubicBezTo>
                  <a:cubicBezTo>
                    <a:pt x="50" y="57"/>
                    <a:pt x="49" y="43"/>
                    <a:pt x="35" y="43"/>
                  </a:cubicBezTo>
                  <a:cubicBezTo>
                    <a:pt x="22" y="43"/>
                    <a:pt x="14" y="59"/>
                    <a:pt x="11" y="70"/>
                  </a:cubicBezTo>
                  <a:cubicBezTo>
                    <a:pt x="10" y="76"/>
                    <a:pt x="9" y="82"/>
                    <a:pt x="9" y="88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4" y="43"/>
                    <a:pt x="21" y="35"/>
                    <a:pt x="37" y="35"/>
                  </a:cubicBezTo>
                  <a:cubicBezTo>
                    <a:pt x="39" y="35"/>
                    <a:pt x="42" y="36"/>
                    <a:pt x="45" y="37"/>
                  </a:cubicBezTo>
                  <a:cubicBezTo>
                    <a:pt x="54" y="40"/>
                    <a:pt x="58" y="48"/>
                    <a:pt x="58" y="58"/>
                  </a:cubicBezTo>
                  <a:cubicBezTo>
                    <a:pt x="58" y="119"/>
                    <a:pt x="58" y="119"/>
                    <a:pt x="58" y="119"/>
                  </a:cubicBezTo>
                  <a:lnTo>
                    <a:pt x="50" y="119"/>
                  </a:ln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6" name="Freeform 9"/>
            <p:cNvSpPr>
              <a:spLocks/>
            </p:cNvSpPr>
            <p:nvPr/>
          </p:nvSpPr>
          <p:spPr bwMode="auto">
            <a:xfrm>
              <a:off x="2564" y="450"/>
              <a:ext cx="137" cy="198"/>
            </a:xfrm>
            <a:custGeom>
              <a:avLst/>
              <a:gdLst>
                <a:gd name="T0" fmla="*/ 50 w 58"/>
                <a:gd name="T1" fmla="*/ 84 h 84"/>
                <a:gd name="T2" fmla="*/ 50 w 58"/>
                <a:gd name="T3" fmla="*/ 32 h 84"/>
                <a:gd name="T4" fmla="*/ 35 w 58"/>
                <a:gd name="T5" fmla="*/ 8 h 84"/>
                <a:gd name="T6" fmla="*/ 12 w 58"/>
                <a:gd name="T7" fmla="*/ 35 h 84"/>
                <a:gd name="T8" fmla="*/ 9 w 58"/>
                <a:gd name="T9" fmla="*/ 53 h 84"/>
                <a:gd name="T10" fmla="*/ 9 w 58"/>
                <a:gd name="T11" fmla="*/ 84 h 84"/>
                <a:gd name="T12" fmla="*/ 0 w 58"/>
                <a:gd name="T13" fmla="*/ 84 h 84"/>
                <a:gd name="T14" fmla="*/ 0 w 58"/>
                <a:gd name="T15" fmla="*/ 2 h 84"/>
                <a:gd name="T16" fmla="*/ 9 w 58"/>
                <a:gd name="T17" fmla="*/ 2 h 84"/>
                <a:gd name="T18" fmla="*/ 9 w 58"/>
                <a:gd name="T19" fmla="*/ 22 h 84"/>
                <a:gd name="T20" fmla="*/ 9 w 58"/>
                <a:gd name="T21" fmla="*/ 22 h 84"/>
                <a:gd name="T22" fmla="*/ 37 w 58"/>
                <a:gd name="T23" fmla="*/ 0 h 84"/>
                <a:gd name="T24" fmla="*/ 45 w 58"/>
                <a:gd name="T25" fmla="*/ 2 h 84"/>
                <a:gd name="T26" fmla="*/ 58 w 58"/>
                <a:gd name="T27" fmla="*/ 23 h 84"/>
                <a:gd name="T28" fmla="*/ 58 w 58"/>
                <a:gd name="T29" fmla="*/ 84 h 84"/>
                <a:gd name="T30" fmla="*/ 50 w 58"/>
                <a:gd name="T3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84">
                  <a:moveTo>
                    <a:pt x="50" y="84"/>
                  </a:moveTo>
                  <a:cubicBezTo>
                    <a:pt x="50" y="32"/>
                    <a:pt x="50" y="32"/>
                    <a:pt x="50" y="32"/>
                  </a:cubicBezTo>
                  <a:cubicBezTo>
                    <a:pt x="50" y="22"/>
                    <a:pt x="49" y="8"/>
                    <a:pt x="35" y="8"/>
                  </a:cubicBezTo>
                  <a:cubicBezTo>
                    <a:pt x="22" y="8"/>
                    <a:pt x="14" y="24"/>
                    <a:pt x="12" y="35"/>
                  </a:cubicBezTo>
                  <a:cubicBezTo>
                    <a:pt x="10" y="41"/>
                    <a:pt x="9" y="47"/>
                    <a:pt x="9" y="5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8"/>
                    <a:pt x="21" y="0"/>
                    <a:pt x="37" y="0"/>
                  </a:cubicBezTo>
                  <a:cubicBezTo>
                    <a:pt x="40" y="0"/>
                    <a:pt x="42" y="1"/>
                    <a:pt x="45" y="2"/>
                  </a:cubicBezTo>
                  <a:cubicBezTo>
                    <a:pt x="54" y="5"/>
                    <a:pt x="58" y="14"/>
                    <a:pt x="58" y="23"/>
                  </a:cubicBezTo>
                  <a:cubicBezTo>
                    <a:pt x="58" y="84"/>
                    <a:pt x="58" y="84"/>
                    <a:pt x="58" y="84"/>
                  </a:cubicBezTo>
                  <a:lnTo>
                    <a:pt x="50" y="84"/>
                  </a:ln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7" name="Freeform 10"/>
            <p:cNvSpPr>
              <a:spLocks noEditPoints="1"/>
            </p:cNvSpPr>
            <p:nvPr/>
          </p:nvSpPr>
          <p:spPr bwMode="auto">
            <a:xfrm>
              <a:off x="2745" y="450"/>
              <a:ext cx="161" cy="203"/>
            </a:xfrm>
            <a:custGeom>
              <a:avLst/>
              <a:gdLst>
                <a:gd name="T0" fmla="*/ 34 w 68"/>
                <a:gd name="T1" fmla="*/ 86 h 86"/>
                <a:gd name="T2" fmla="*/ 0 w 68"/>
                <a:gd name="T3" fmla="*/ 43 h 86"/>
                <a:gd name="T4" fmla="*/ 34 w 68"/>
                <a:gd name="T5" fmla="*/ 0 h 86"/>
                <a:gd name="T6" fmla="*/ 68 w 68"/>
                <a:gd name="T7" fmla="*/ 43 h 86"/>
                <a:gd name="T8" fmla="*/ 34 w 68"/>
                <a:gd name="T9" fmla="*/ 86 h 86"/>
                <a:gd name="T10" fmla="*/ 33 w 68"/>
                <a:gd name="T11" fmla="*/ 8 h 86"/>
                <a:gd name="T12" fmla="*/ 10 w 68"/>
                <a:gd name="T13" fmla="*/ 44 h 86"/>
                <a:gd name="T14" fmla="*/ 33 w 68"/>
                <a:gd name="T15" fmla="*/ 78 h 86"/>
                <a:gd name="T16" fmla="*/ 57 w 68"/>
                <a:gd name="T17" fmla="*/ 44 h 86"/>
                <a:gd name="T18" fmla="*/ 33 w 68"/>
                <a:gd name="T19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6">
                  <a:moveTo>
                    <a:pt x="34" y="86"/>
                  </a:moveTo>
                  <a:cubicBezTo>
                    <a:pt x="9" y="86"/>
                    <a:pt x="0" y="65"/>
                    <a:pt x="0" y="43"/>
                  </a:cubicBezTo>
                  <a:cubicBezTo>
                    <a:pt x="0" y="21"/>
                    <a:pt x="9" y="0"/>
                    <a:pt x="34" y="0"/>
                  </a:cubicBezTo>
                  <a:cubicBezTo>
                    <a:pt x="59" y="0"/>
                    <a:pt x="68" y="22"/>
                    <a:pt x="68" y="43"/>
                  </a:cubicBezTo>
                  <a:cubicBezTo>
                    <a:pt x="68" y="65"/>
                    <a:pt x="59" y="86"/>
                    <a:pt x="34" y="86"/>
                  </a:cubicBezTo>
                  <a:close/>
                  <a:moveTo>
                    <a:pt x="33" y="8"/>
                  </a:moveTo>
                  <a:cubicBezTo>
                    <a:pt x="14" y="8"/>
                    <a:pt x="10" y="29"/>
                    <a:pt x="10" y="44"/>
                  </a:cubicBezTo>
                  <a:cubicBezTo>
                    <a:pt x="10" y="60"/>
                    <a:pt x="14" y="78"/>
                    <a:pt x="33" y="78"/>
                  </a:cubicBezTo>
                  <a:cubicBezTo>
                    <a:pt x="53" y="78"/>
                    <a:pt x="57" y="60"/>
                    <a:pt x="57" y="44"/>
                  </a:cubicBezTo>
                  <a:cubicBezTo>
                    <a:pt x="57" y="29"/>
                    <a:pt x="53" y="8"/>
                    <a:pt x="33" y="8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8" name="Rectangle 11"/>
            <p:cNvSpPr>
              <a:spLocks noChangeArrowheads="1"/>
            </p:cNvSpPr>
            <p:nvPr/>
          </p:nvSpPr>
          <p:spPr bwMode="auto">
            <a:xfrm>
              <a:off x="2941" y="367"/>
              <a:ext cx="22" cy="281"/>
            </a:xfrm>
            <a:prstGeom prst="rect">
              <a:avLst/>
            </a:pr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9" name="Freeform 12"/>
            <p:cNvSpPr>
              <a:spLocks noEditPoints="1"/>
            </p:cNvSpPr>
            <p:nvPr/>
          </p:nvSpPr>
          <p:spPr bwMode="auto">
            <a:xfrm>
              <a:off x="3008" y="450"/>
              <a:ext cx="160" cy="203"/>
            </a:xfrm>
            <a:custGeom>
              <a:avLst/>
              <a:gdLst>
                <a:gd name="T0" fmla="*/ 34 w 68"/>
                <a:gd name="T1" fmla="*/ 86 h 86"/>
                <a:gd name="T2" fmla="*/ 0 w 68"/>
                <a:gd name="T3" fmla="*/ 43 h 86"/>
                <a:gd name="T4" fmla="*/ 34 w 68"/>
                <a:gd name="T5" fmla="*/ 0 h 86"/>
                <a:gd name="T6" fmla="*/ 68 w 68"/>
                <a:gd name="T7" fmla="*/ 43 h 86"/>
                <a:gd name="T8" fmla="*/ 34 w 68"/>
                <a:gd name="T9" fmla="*/ 86 h 86"/>
                <a:gd name="T10" fmla="*/ 34 w 68"/>
                <a:gd name="T11" fmla="*/ 8 h 86"/>
                <a:gd name="T12" fmla="*/ 11 w 68"/>
                <a:gd name="T13" fmla="*/ 44 h 86"/>
                <a:gd name="T14" fmla="*/ 34 w 68"/>
                <a:gd name="T15" fmla="*/ 78 h 86"/>
                <a:gd name="T16" fmla="*/ 57 w 68"/>
                <a:gd name="T17" fmla="*/ 44 h 86"/>
                <a:gd name="T18" fmla="*/ 34 w 68"/>
                <a:gd name="T19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6">
                  <a:moveTo>
                    <a:pt x="34" y="86"/>
                  </a:moveTo>
                  <a:cubicBezTo>
                    <a:pt x="9" y="86"/>
                    <a:pt x="0" y="65"/>
                    <a:pt x="0" y="43"/>
                  </a:cubicBezTo>
                  <a:cubicBezTo>
                    <a:pt x="0" y="21"/>
                    <a:pt x="9" y="0"/>
                    <a:pt x="34" y="0"/>
                  </a:cubicBezTo>
                  <a:cubicBezTo>
                    <a:pt x="59" y="0"/>
                    <a:pt x="68" y="22"/>
                    <a:pt x="68" y="43"/>
                  </a:cubicBezTo>
                  <a:cubicBezTo>
                    <a:pt x="68" y="65"/>
                    <a:pt x="59" y="86"/>
                    <a:pt x="34" y="86"/>
                  </a:cubicBezTo>
                  <a:close/>
                  <a:moveTo>
                    <a:pt x="34" y="8"/>
                  </a:moveTo>
                  <a:cubicBezTo>
                    <a:pt x="14" y="8"/>
                    <a:pt x="11" y="29"/>
                    <a:pt x="11" y="44"/>
                  </a:cubicBezTo>
                  <a:cubicBezTo>
                    <a:pt x="11" y="60"/>
                    <a:pt x="14" y="78"/>
                    <a:pt x="34" y="78"/>
                  </a:cubicBezTo>
                  <a:cubicBezTo>
                    <a:pt x="53" y="78"/>
                    <a:pt x="57" y="60"/>
                    <a:pt x="57" y="44"/>
                  </a:cubicBezTo>
                  <a:cubicBezTo>
                    <a:pt x="57" y="29"/>
                    <a:pt x="53" y="8"/>
                    <a:pt x="34" y="8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0" name="Freeform 13"/>
            <p:cNvSpPr>
              <a:spLocks noEditPoints="1"/>
            </p:cNvSpPr>
            <p:nvPr/>
          </p:nvSpPr>
          <p:spPr bwMode="auto">
            <a:xfrm>
              <a:off x="3197" y="450"/>
              <a:ext cx="144" cy="281"/>
            </a:xfrm>
            <a:custGeom>
              <a:avLst/>
              <a:gdLst>
                <a:gd name="T0" fmla="*/ 26 w 61"/>
                <a:gd name="T1" fmla="*/ 119 h 119"/>
                <a:gd name="T2" fmla="*/ 5 w 61"/>
                <a:gd name="T3" fmla="*/ 116 h 119"/>
                <a:gd name="T4" fmla="*/ 5 w 61"/>
                <a:gd name="T5" fmla="*/ 107 h 119"/>
                <a:gd name="T6" fmla="*/ 23 w 61"/>
                <a:gd name="T7" fmla="*/ 110 h 119"/>
                <a:gd name="T8" fmla="*/ 52 w 61"/>
                <a:gd name="T9" fmla="*/ 83 h 119"/>
                <a:gd name="T10" fmla="*/ 52 w 61"/>
                <a:gd name="T11" fmla="*/ 67 h 119"/>
                <a:gd name="T12" fmla="*/ 52 w 61"/>
                <a:gd name="T13" fmla="*/ 67 h 119"/>
                <a:gd name="T14" fmla="*/ 29 w 61"/>
                <a:gd name="T15" fmla="*/ 84 h 119"/>
                <a:gd name="T16" fmla="*/ 0 w 61"/>
                <a:gd name="T17" fmla="*/ 43 h 119"/>
                <a:gd name="T18" fmla="*/ 29 w 61"/>
                <a:gd name="T19" fmla="*/ 0 h 119"/>
                <a:gd name="T20" fmla="*/ 52 w 61"/>
                <a:gd name="T21" fmla="*/ 17 h 119"/>
                <a:gd name="T22" fmla="*/ 52 w 61"/>
                <a:gd name="T23" fmla="*/ 17 h 119"/>
                <a:gd name="T24" fmla="*/ 52 w 61"/>
                <a:gd name="T25" fmla="*/ 2 h 119"/>
                <a:gd name="T26" fmla="*/ 61 w 61"/>
                <a:gd name="T27" fmla="*/ 2 h 119"/>
                <a:gd name="T28" fmla="*/ 61 w 61"/>
                <a:gd name="T29" fmla="*/ 82 h 119"/>
                <a:gd name="T30" fmla="*/ 26 w 61"/>
                <a:gd name="T31" fmla="*/ 119 h 119"/>
                <a:gd name="T32" fmla="*/ 30 w 61"/>
                <a:gd name="T33" fmla="*/ 8 h 119"/>
                <a:gd name="T34" fmla="*/ 10 w 61"/>
                <a:gd name="T35" fmla="*/ 44 h 119"/>
                <a:gd name="T36" fmla="*/ 30 w 61"/>
                <a:gd name="T37" fmla="*/ 76 h 119"/>
                <a:gd name="T38" fmla="*/ 52 w 61"/>
                <a:gd name="T39" fmla="*/ 42 h 119"/>
                <a:gd name="T40" fmla="*/ 30 w 61"/>
                <a:gd name="T41" fmla="*/ 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119">
                  <a:moveTo>
                    <a:pt x="26" y="119"/>
                  </a:moveTo>
                  <a:cubicBezTo>
                    <a:pt x="19" y="119"/>
                    <a:pt x="12" y="118"/>
                    <a:pt x="5" y="116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11" y="109"/>
                    <a:pt x="17" y="110"/>
                    <a:pt x="23" y="110"/>
                  </a:cubicBezTo>
                  <a:cubicBezTo>
                    <a:pt x="43" y="110"/>
                    <a:pt x="52" y="103"/>
                    <a:pt x="52" y="83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9" y="78"/>
                    <a:pt x="40" y="84"/>
                    <a:pt x="29" y="84"/>
                  </a:cubicBezTo>
                  <a:cubicBezTo>
                    <a:pt x="5" y="84"/>
                    <a:pt x="0" y="63"/>
                    <a:pt x="0" y="43"/>
                  </a:cubicBezTo>
                  <a:cubicBezTo>
                    <a:pt x="0" y="25"/>
                    <a:pt x="7" y="0"/>
                    <a:pt x="29" y="0"/>
                  </a:cubicBezTo>
                  <a:cubicBezTo>
                    <a:pt x="40" y="0"/>
                    <a:pt x="49" y="6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1" y="105"/>
                    <a:pt x="50" y="119"/>
                    <a:pt x="26" y="119"/>
                  </a:cubicBezTo>
                  <a:close/>
                  <a:moveTo>
                    <a:pt x="30" y="8"/>
                  </a:moveTo>
                  <a:cubicBezTo>
                    <a:pt x="14" y="8"/>
                    <a:pt x="10" y="32"/>
                    <a:pt x="10" y="44"/>
                  </a:cubicBezTo>
                  <a:cubicBezTo>
                    <a:pt x="10" y="57"/>
                    <a:pt x="13" y="76"/>
                    <a:pt x="30" y="76"/>
                  </a:cubicBezTo>
                  <a:cubicBezTo>
                    <a:pt x="46" y="76"/>
                    <a:pt x="52" y="55"/>
                    <a:pt x="52" y="42"/>
                  </a:cubicBezTo>
                  <a:cubicBezTo>
                    <a:pt x="52" y="29"/>
                    <a:pt x="46" y="8"/>
                    <a:pt x="30" y="8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3371" y="455"/>
              <a:ext cx="166" cy="269"/>
            </a:xfrm>
            <a:custGeom>
              <a:avLst/>
              <a:gdLst>
                <a:gd name="T0" fmla="*/ 71 w 166"/>
                <a:gd name="T1" fmla="*/ 269 h 269"/>
                <a:gd name="T2" fmla="*/ 48 w 166"/>
                <a:gd name="T3" fmla="*/ 269 h 269"/>
                <a:gd name="T4" fmla="*/ 76 w 166"/>
                <a:gd name="T5" fmla="*/ 193 h 269"/>
                <a:gd name="T6" fmla="*/ 0 w 166"/>
                <a:gd name="T7" fmla="*/ 0 h 269"/>
                <a:gd name="T8" fmla="*/ 22 w 166"/>
                <a:gd name="T9" fmla="*/ 0 h 269"/>
                <a:gd name="T10" fmla="*/ 85 w 166"/>
                <a:gd name="T11" fmla="*/ 160 h 269"/>
                <a:gd name="T12" fmla="*/ 142 w 166"/>
                <a:gd name="T13" fmla="*/ 0 h 269"/>
                <a:gd name="T14" fmla="*/ 166 w 166"/>
                <a:gd name="T15" fmla="*/ 0 h 269"/>
                <a:gd name="T16" fmla="*/ 71 w 166"/>
                <a:gd name="T17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269">
                  <a:moveTo>
                    <a:pt x="71" y="269"/>
                  </a:moveTo>
                  <a:lnTo>
                    <a:pt x="48" y="269"/>
                  </a:lnTo>
                  <a:lnTo>
                    <a:pt x="76" y="193"/>
                  </a:lnTo>
                  <a:lnTo>
                    <a:pt x="0" y="0"/>
                  </a:lnTo>
                  <a:lnTo>
                    <a:pt x="22" y="0"/>
                  </a:lnTo>
                  <a:lnTo>
                    <a:pt x="85" y="160"/>
                  </a:lnTo>
                  <a:lnTo>
                    <a:pt x="142" y="0"/>
                  </a:lnTo>
                  <a:lnTo>
                    <a:pt x="166" y="0"/>
                  </a:lnTo>
                  <a:lnTo>
                    <a:pt x="71" y="269"/>
                  </a:ln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2" name="Freeform 15"/>
            <p:cNvSpPr>
              <a:spLocks noEditPoints="1"/>
            </p:cNvSpPr>
            <p:nvPr/>
          </p:nvSpPr>
          <p:spPr bwMode="auto">
            <a:xfrm>
              <a:off x="391" y="388"/>
              <a:ext cx="1495" cy="265"/>
            </a:xfrm>
            <a:custGeom>
              <a:avLst/>
              <a:gdLst>
                <a:gd name="T0" fmla="*/ 29 w 633"/>
                <a:gd name="T1" fmla="*/ 99 h 112"/>
                <a:gd name="T2" fmla="*/ 46 w 633"/>
                <a:gd name="T3" fmla="*/ 74 h 112"/>
                <a:gd name="T4" fmla="*/ 65 w 633"/>
                <a:gd name="T5" fmla="*/ 52 h 112"/>
                <a:gd name="T6" fmla="*/ 4 w 633"/>
                <a:gd name="T7" fmla="*/ 52 h 112"/>
                <a:gd name="T8" fmla="*/ 35 w 633"/>
                <a:gd name="T9" fmla="*/ 39 h 112"/>
                <a:gd name="T10" fmla="*/ 46 w 633"/>
                <a:gd name="T11" fmla="*/ 63 h 112"/>
                <a:gd name="T12" fmla="*/ 25 w 633"/>
                <a:gd name="T13" fmla="*/ 112 h 112"/>
                <a:gd name="T14" fmla="*/ 46 w 633"/>
                <a:gd name="T15" fmla="*/ 101 h 112"/>
                <a:gd name="T16" fmla="*/ 65 w 633"/>
                <a:gd name="T17" fmla="*/ 110 h 112"/>
                <a:gd name="T18" fmla="*/ 142 w 633"/>
                <a:gd name="T19" fmla="*/ 56 h 112"/>
                <a:gd name="T20" fmla="*/ 73 w 633"/>
                <a:gd name="T21" fmla="*/ 65 h 112"/>
                <a:gd name="T22" fmla="*/ 141 w 633"/>
                <a:gd name="T23" fmla="*/ 108 h 112"/>
                <a:gd name="T24" fmla="*/ 128 w 633"/>
                <a:gd name="T25" fmla="*/ 99 h 112"/>
                <a:gd name="T26" fmla="*/ 109 w 633"/>
                <a:gd name="T27" fmla="*/ 39 h 112"/>
                <a:gd name="T28" fmla="*/ 196 w 633"/>
                <a:gd name="T29" fmla="*/ 56 h 112"/>
                <a:gd name="T30" fmla="*/ 185 w 633"/>
                <a:gd name="T31" fmla="*/ 26 h 112"/>
                <a:gd name="T32" fmla="*/ 191 w 633"/>
                <a:gd name="T33" fmla="*/ 112 h 112"/>
                <a:gd name="T34" fmla="*/ 215 w 633"/>
                <a:gd name="T35" fmla="*/ 96 h 112"/>
                <a:gd name="T36" fmla="*/ 167 w 633"/>
                <a:gd name="T37" fmla="*/ 62 h 112"/>
                <a:gd name="T38" fmla="*/ 196 w 633"/>
                <a:gd name="T39" fmla="*/ 56 h 112"/>
                <a:gd name="T40" fmla="*/ 241 w 633"/>
                <a:gd name="T41" fmla="*/ 52 h 112"/>
                <a:gd name="T42" fmla="*/ 271 w 633"/>
                <a:gd name="T43" fmla="*/ 52 h 112"/>
                <a:gd name="T44" fmla="*/ 289 w 633"/>
                <a:gd name="T45" fmla="*/ 59 h 112"/>
                <a:gd name="T46" fmla="*/ 222 w 633"/>
                <a:gd name="T47" fmla="*/ 65 h 112"/>
                <a:gd name="T48" fmla="*/ 287 w 633"/>
                <a:gd name="T49" fmla="*/ 109 h 112"/>
                <a:gd name="T50" fmla="*/ 271 w 633"/>
                <a:gd name="T51" fmla="*/ 99 h 112"/>
                <a:gd name="T52" fmla="*/ 289 w 633"/>
                <a:gd name="T53" fmla="*/ 64 h 112"/>
                <a:gd name="T54" fmla="*/ 365 w 633"/>
                <a:gd name="T55" fmla="*/ 110 h 112"/>
                <a:gd name="T56" fmla="*/ 343 w 633"/>
                <a:gd name="T57" fmla="*/ 26 h 112"/>
                <a:gd name="T58" fmla="*/ 318 w 633"/>
                <a:gd name="T59" fmla="*/ 43 h 112"/>
                <a:gd name="T60" fmla="*/ 299 w 633"/>
                <a:gd name="T61" fmla="*/ 28 h 112"/>
                <a:gd name="T62" fmla="*/ 318 w 633"/>
                <a:gd name="T63" fmla="*/ 110 h 112"/>
                <a:gd name="T64" fmla="*/ 337 w 633"/>
                <a:gd name="T65" fmla="*/ 44 h 112"/>
                <a:gd name="T66" fmla="*/ 346 w 633"/>
                <a:gd name="T67" fmla="*/ 63 h 112"/>
                <a:gd name="T68" fmla="*/ 405 w 633"/>
                <a:gd name="T69" fmla="*/ 41 h 112"/>
                <a:gd name="T70" fmla="*/ 429 w 633"/>
                <a:gd name="T71" fmla="*/ 28 h 112"/>
                <a:gd name="T72" fmla="*/ 405 w 633"/>
                <a:gd name="T73" fmla="*/ 0 h 112"/>
                <a:gd name="T74" fmla="*/ 386 w 633"/>
                <a:gd name="T75" fmla="*/ 28 h 112"/>
                <a:gd name="T76" fmla="*/ 370 w 633"/>
                <a:gd name="T77" fmla="*/ 41 h 112"/>
                <a:gd name="T78" fmla="*/ 386 w 633"/>
                <a:gd name="T79" fmla="*/ 89 h 112"/>
                <a:gd name="T80" fmla="*/ 427 w 633"/>
                <a:gd name="T81" fmla="*/ 111 h 112"/>
                <a:gd name="T82" fmla="*/ 418 w 633"/>
                <a:gd name="T83" fmla="*/ 99 h 112"/>
                <a:gd name="T84" fmla="*/ 405 w 633"/>
                <a:gd name="T85" fmla="*/ 41 h 112"/>
                <a:gd name="T86" fmla="*/ 504 w 633"/>
                <a:gd name="T87" fmla="*/ 110 h 112"/>
                <a:gd name="T88" fmla="*/ 485 w 633"/>
                <a:gd name="T89" fmla="*/ 28 h 112"/>
                <a:gd name="T90" fmla="*/ 466 w 633"/>
                <a:gd name="T91" fmla="*/ 94 h 112"/>
                <a:gd name="T92" fmla="*/ 457 w 633"/>
                <a:gd name="T93" fmla="*/ 75 h 112"/>
                <a:gd name="T94" fmla="*/ 438 w 633"/>
                <a:gd name="T95" fmla="*/ 28 h 112"/>
                <a:gd name="T96" fmla="*/ 460 w 633"/>
                <a:gd name="T97" fmla="*/ 112 h 112"/>
                <a:gd name="T98" fmla="*/ 485 w 633"/>
                <a:gd name="T99" fmla="*/ 95 h 112"/>
                <a:gd name="T100" fmla="*/ 536 w 633"/>
                <a:gd name="T101" fmla="*/ 74 h 112"/>
                <a:gd name="T102" fmla="*/ 562 w 633"/>
                <a:gd name="T103" fmla="*/ 26 h 112"/>
                <a:gd name="T104" fmla="*/ 536 w 633"/>
                <a:gd name="T105" fmla="*/ 43 h 112"/>
                <a:gd name="T106" fmla="*/ 516 w 633"/>
                <a:gd name="T107" fmla="*/ 28 h 112"/>
                <a:gd name="T108" fmla="*/ 536 w 633"/>
                <a:gd name="T109" fmla="*/ 110 h 112"/>
                <a:gd name="T110" fmla="*/ 615 w 633"/>
                <a:gd name="T111" fmla="*/ 52 h 112"/>
                <a:gd name="T112" fmla="*/ 600 w 633"/>
                <a:gd name="T113" fmla="*/ 38 h 112"/>
                <a:gd name="T114" fmla="*/ 633 w 633"/>
                <a:gd name="T115" fmla="*/ 64 h 112"/>
                <a:gd name="T116" fmla="*/ 602 w 633"/>
                <a:gd name="T117" fmla="*/ 26 h 112"/>
                <a:gd name="T118" fmla="*/ 608 w 633"/>
                <a:gd name="T119" fmla="*/ 112 h 112"/>
                <a:gd name="T120" fmla="*/ 631 w 633"/>
                <a:gd name="T121" fmla="*/ 95 h 112"/>
                <a:gd name="T122" fmla="*/ 584 w 633"/>
                <a:gd name="T123" fmla="*/ 6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3" h="112">
                  <a:moveTo>
                    <a:pt x="46" y="74"/>
                  </a:moveTo>
                  <a:cubicBezTo>
                    <a:pt x="46" y="84"/>
                    <a:pt x="42" y="99"/>
                    <a:pt x="29" y="99"/>
                  </a:cubicBezTo>
                  <a:cubicBezTo>
                    <a:pt x="23" y="99"/>
                    <a:pt x="19" y="95"/>
                    <a:pt x="19" y="89"/>
                  </a:cubicBezTo>
                  <a:cubicBezTo>
                    <a:pt x="19" y="76"/>
                    <a:pt x="37" y="74"/>
                    <a:pt x="46" y="74"/>
                  </a:cubicBezTo>
                  <a:moveTo>
                    <a:pt x="65" y="110"/>
                  </a:moveTo>
                  <a:cubicBezTo>
                    <a:pt x="65" y="52"/>
                    <a:pt x="65" y="52"/>
                    <a:pt x="65" y="52"/>
                  </a:cubicBezTo>
                  <a:cubicBezTo>
                    <a:pt x="65" y="32"/>
                    <a:pt x="52" y="26"/>
                    <a:pt x="35" y="26"/>
                  </a:cubicBezTo>
                  <a:cubicBezTo>
                    <a:pt x="18" y="26"/>
                    <a:pt x="4" y="33"/>
                    <a:pt x="4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44"/>
                    <a:pt x="27" y="39"/>
                    <a:pt x="35" y="39"/>
                  </a:cubicBezTo>
                  <a:cubicBezTo>
                    <a:pt x="44" y="39"/>
                    <a:pt x="46" y="46"/>
                    <a:pt x="46" y="54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28" y="63"/>
                    <a:pt x="0" y="66"/>
                    <a:pt x="0" y="90"/>
                  </a:cubicBezTo>
                  <a:cubicBezTo>
                    <a:pt x="0" y="104"/>
                    <a:pt x="12" y="112"/>
                    <a:pt x="25" y="112"/>
                  </a:cubicBezTo>
                  <a:cubicBezTo>
                    <a:pt x="34" y="112"/>
                    <a:pt x="42" y="109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10"/>
                    <a:pt x="46" y="110"/>
                    <a:pt x="46" y="110"/>
                  </a:cubicBezTo>
                  <a:cubicBezTo>
                    <a:pt x="65" y="110"/>
                    <a:pt x="65" y="110"/>
                    <a:pt x="65" y="110"/>
                  </a:cubicBezTo>
                  <a:moveTo>
                    <a:pt x="122" y="56"/>
                  </a:moveTo>
                  <a:cubicBezTo>
                    <a:pt x="142" y="56"/>
                    <a:pt x="142" y="56"/>
                    <a:pt x="142" y="56"/>
                  </a:cubicBezTo>
                  <a:cubicBezTo>
                    <a:pt x="142" y="36"/>
                    <a:pt x="131" y="26"/>
                    <a:pt x="111" y="26"/>
                  </a:cubicBezTo>
                  <a:cubicBezTo>
                    <a:pt x="86" y="26"/>
                    <a:pt x="73" y="41"/>
                    <a:pt x="73" y="65"/>
                  </a:cubicBezTo>
                  <a:cubicBezTo>
                    <a:pt x="73" y="94"/>
                    <a:pt x="88" y="112"/>
                    <a:pt x="117" y="112"/>
                  </a:cubicBezTo>
                  <a:cubicBezTo>
                    <a:pt x="125" y="112"/>
                    <a:pt x="134" y="111"/>
                    <a:pt x="141" y="108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37" y="98"/>
                    <a:pt x="132" y="99"/>
                    <a:pt x="128" y="99"/>
                  </a:cubicBezTo>
                  <a:cubicBezTo>
                    <a:pt x="106" y="99"/>
                    <a:pt x="94" y="83"/>
                    <a:pt x="94" y="62"/>
                  </a:cubicBezTo>
                  <a:cubicBezTo>
                    <a:pt x="94" y="52"/>
                    <a:pt x="97" y="39"/>
                    <a:pt x="109" y="39"/>
                  </a:cubicBezTo>
                  <a:cubicBezTo>
                    <a:pt x="119" y="39"/>
                    <a:pt x="122" y="48"/>
                    <a:pt x="122" y="56"/>
                  </a:cubicBezTo>
                  <a:moveTo>
                    <a:pt x="196" y="56"/>
                  </a:moveTo>
                  <a:cubicBezTo>
                    <a:pt x="216" y="56"/>
                    <a:pt x="216" y="56"/>
                    <a:pt x="216" y="56"/>
                  </a:cubicBezTo>
                  <a:cubicBezTo>
                    <a:pt x="216" y="36"/>
                    <a:pt x="205" y="26"/>
                    <a:pt x="185" y="26"/>
                  </a:cubicBezTo>
                  <a:cubicBezTo>
                    <a:pt x="160" y="26"/>
                    <a:pt x="147" y="41"/>
                    <a:pt x="147" y="65"/>
                  </a:cubicBezTo>
                  <a:cubicBezTo>
                    <a:pt x="147" y="94"/>
                    <a:pt x="162" y="112"/>
                    <a:pt x="191" y="112"/>
                  </a:cubicBezTo>
                  <a:cubicBezTo>
                    <a:pt x="199" y="112"/>
                    <a:pt x="207" y="111"/>
                    <a:pt x="215" y="108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1" y="98"/>
                    <a:pt x="206" y="99"/>
                    <a:pt x="201" y="99"/>
                  </a:cubicBezTo>
                  <a:cubicBezTo>
                    <a:pt x="179" y="99"/>
                    <a:pt x="167" y="83"/>
                    <a:pt x="167" y="62"/>
                  </a:cubicBezTo>
                  <a:cubicBezTo>
                    <a:pt x="167" y="52"/>
                    <a:pt x="171" y="39"/>
                    <a:pt x="183" y="39"/>
                  </a:cubicBezTo>
                  <a:cubicBezTo>
                    <a:pt x="193" y="39"/>
                    <a:pt x="196" y="48"/>
                    <a:pt x="196" y="56"/>
                  </a:cubicBezTo>
                  <a:moveTo>
                    <a:pt x="271" y="52"/>
                  </a:moveTo>
                  <a:cubicBezTo>
                    <a:pt x="241" y="52"/>
                    <a:pt x="241" y="52"/>
                    <a:pt x="241" y="52"/>
                  </a:cubicBezTo>
                  <a:cubicBezTo>
                    <a:pt x="242" y="44"/>
                    <a:pt x="248" y="38"/>
                    <a:pt x="256" y="38"/>
                  </a:cubicBezTo>
                  <a:cubicBezTo>
                    <a:pt x="265" y="38"/>
                    <a:pt x="271" y="44"/>
                    <a:pt x="271" y="52"/>
                  </a:cubicBezTo>
                  <a:moveTo>
                    <a:pt x="289" y="64"/>
                  </a:moveTo>
                  <a:cubicBezTo>
                    <a:pt x="289" y="59"/>
                    <a:pt x="289" y="59"/>
                    <a:pt x="289" y="59"/>
                  </a:cubicBezTo>
                  <a:cubicBezTo>
                    <a:pt x="289" y="39"/>
                    <a:pt x="279" y="26"/>
                    <a:pt x="258" y="26"/>
                  </a:cubicBezTo>
                  <a:cubicBezTo>
                    <a:pt x="233" y="26"/>
                    <a:pt x="222" y="41"/>
                    <a:pt x="222" y="65"/>
                  </a:cubicBezTo>
                  <a:cubicBezTo>
                    <a:pt x="222" y="92"/>
                    <a:pt x="235" y="112"/>
                    <a:pt x="264" y="112"/>
                  </a:cubicBezTo>
                  <a:cubicBezTo>
                    <a:pt x="272" y="112"/>
                    <a:pt x="279" y="111"/>
                    <a:pt x="287" y="109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2" y="97"/>
                    <a:pt x="276" y="99"/>
                    <a:pt x="271" y="99"/>
                  </a:cubicBezTo>
                  <a:cubicBezTo>
                    <a:pt x="252" y="99"/>
                    <a:pt x="240" y="81"/>
                    <a:pt x="240" y="64"/>
                  </a:cubicBezTo>
                  <a:cubicBezTo>
                    <a:pt x="289" y="64"/>
                    <a:pt x="289" y="64"/>
                    <a:pt x="289" y="64"/>
                  </a:cubicBezTo>
                  <a:moveTo>
                    <a:pt x="346" y="110"/>
                  </a:moveTo>
                  <a:cubicBezTo>
                    <a:pt x="365" y="110"/>
                    <a:pt x="365" y="110"/>
                    <a:pt x="365" y="110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5" y="39"/>
                    <a:pt x="358" y="26"/>
                    <a:pt x="343" y="26"/>
                  </a:cubicBezTo>
                  <a:cubicBezTo>
                    <a:pt x="331" y="26"/>
                    <a:pt x="323" y="33"/>
                    <a:pt x="318" y="43"/>
                  </a:cubicBezTo>
                  <a:cubicBezTo>
                    <a:pt x="318" y="43"/>
                    <a:pt x="318" y="43"/>
                    <a:pt x="318" y="43"/>
                  </a:cubicBezTo>
                  <a:cubicBezTo>
                    <a:pt x="318" y="28"/>
                    <a:pt x="318" y="28"/>
                    <a:pt x="318" y="28"/>
                  </a:cubicBezTo>
                  <a:cubicBezTo>
                    <a:pt x="299" y="28"/>
                    <a:pt x="299" y="28"/>
                    <a:pt x="299" y="28"/>
                  </a:cubicBezTo>
                  <a:cubicBezTo>
                    <a:pt x="299" y="110"/>
                    <a:pt x="299" y="110"/>
                    <a:pt x="299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63"/>
                    <a:pt x="324" y="44"/>
                    <a:pt x="337" y="44"/>
                  </a:cubicBezTo>
                  <a:cubicBezTo>
                    <a:pt x="339" y="44"/>
                    <a:pt x="341" y="44"/>
                    <a:pt x="343" y="45"/>
                  </a:cubicBezTo>
                  <a:cubicBezTo>
                    <a:pt x="346" y="49"/>
                    <a:pt x="346" y="59"/>
                    <a:pt x="346" y="63"/>
                  </a:cubicBezTo>
                  <a:cubicBezTo>
                    <a:pt x="346" y="110"/>
                    <a:pt x="346" y="110"/>
                    <a:pt x="346" y="110"/>
                  </a:cubicBezTo>
                  <a:moveTo>
                    <a:pt x="405" y="41"/>
                  </a:moveTo>
                  <a:cubicBezTo>
                    <a:pt x="429" y="41"/>
                    <a:pt x="429" y="41"/>
                    <a:pt x="429" y="41"/>
                  </a:cubicBezTo>
                  <a:cubicBezTo>
                    <a:pt x="429" y="28"/>
                    <a:pt x="429" y="28"/>
                    <a:pt x="429" y="28"/>
                  </a:cubicBezTo>
                  <a:cubicBezTo>
                    <a:pt x="405" y="28"/>
                    <a:pt x="405" y="28"/>
                    <a:pt x="405" y="28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386" y="8"/>
                    <a:pt x="386" y="8"/>
                    <a:pt x="386" y="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70" y="41"/>
                    <a:pt x="370" y="41"/>
                    <a:pt x="370" y="41"/>
                  </a:cubicBezTo>
                  <a:cubicBezTo>
                    <a:pt x="386" y="41"/>
                    <a:pt x="386" y="41"/>
                    <a:pt x="386" y="41"/>
                  </a:cubicBezTo>
                  <a:cubicBezTo>
                    <a:pt x="386" y="89"/>
                    <a:pt x="386" y="89"/>
                    <a:pt x="386" y="89"/>
                  </a:cubicBezTo>
                  <a:cubicBezTo>
                    <a:pt x="386" y="107"/>
                    <a:pt x="394" y="112"/>
                    <a:pt x="411" y="112"/>
                  </a:cubicBezTo>
                  <a:cubicBezTo>
                    <a:pt x="416" y="112"/>
                    <a:pt x="422" y="112"/>
                    <a:pt x="427" y="111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24" y="98"/>
                    <a:pt x="421" y="99"/>
                    <a:pt x="418" y="99"/>
                  </a:cubicBezTo>
                  <a:cubicBezTo>
                    <a:pt x="406" y="99"/>
                    <a:pt x="405" y="90"/>
                    <a:pt x="405" y="80"/>
                  </a:cubicBezTo>
                  <a:cubicBezTo>
                    <a:pt x="405" y="41"/>
                    <a:pt x="405" y="41"/>
                    <a:pt x="405" y="41"/>
                  </a:cubicBezTo>
                  <a:moveTo>
                    <a:pt x="485" y="110"/>
                  </a:moveTo>
                  <a:cubicBezTo>
                    <a:pt x="504" y="110"/>
                    <a:pt x="504" y="110"/>
                    <a:pt x="504" y="110"/>
                  </a:cubicBezTo>
                  <a:cubicBezTo>
                    <a:pt x="504" y="28"/>
                    <a:pt x="504" y="28"/>
                    <a:pt x="504" y="28"/>
                  </a:cubicBezTo>
                  <a:cubicBezTo>
                    <a:pt x="485" y="28"/>
                    <a:pt x="485" y="28"/>
                    <a:pt x="485" y="28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5" y="75"/>
                    <a:pt x="479" y="94"/>
                    <a:pt x="466" y="94"/>
                  </a:cubicBezTo>
                  <a:cubicBezTo>
                    <a:pt x="464" y="94"/>
                    <a:pt x="461" y="94"/>
                    <a:pt x="460" y="93"/>
                  </a:cubicBezTo>
                  <a:cubicBezTo>
                    <a:pt x="457" y="89"/>
                    <a:pt x="457" y="79"/>
                    <a:pt x="457" y="75"/>
                  </a:cubicBezTo>
                  <a:cubicBezTo>
                    <a:pt x="457" y="28"/>
                    <a:pt x="457" y="28"/>
                    <a:pt x="457" y="28"/>
                  </a:cubicBezTo>
                  <a:cubicBezTo>
                    <a:pt x="438" y="28"/>
                    <a:pt x="438" y="28"/>
                    <a:pt x="438" y="28"/>
                  </a:cubicBezTo>
                  <a:cubicBezTo>
                    <a:pt x="438" y="85"/>
                    <a:pt x="438" y="85"/>
                    <a:pt x="438" y="85"/>
                  </a:cubicBezTo>
                  <a:cubicBezTo>
                    <a:pt x="438" y="99"/>
                    <a:pt x="444" y="112"/>
                    <a:pt x="460" y="112"/>
                  </a:cubicBezTo>
                  <a:cubicBezTo>
                    <a:pt x="472" y="112"/>
                    <a:pt x="480" y="105"/>
                    <a:pt x="485" y="95"/>
                  </a:cubicBezTo>
                  <a:cubicBezTo>
                    <a:pt x="485" y="95"/>
                    <a:pt x="485" y="95"/>
                    <a:pt x="485" y="95"/>
                  </a:cubicBezTo>
                  <a:cubicBezTo>
                    <a:pt x="485" y="110"/>
                    <a:pt x="485" y="110"/>
                    <a:pt x="485" y="110"/>
                  </a:cubicBezTo>
                  <a:moveTo>
                    <a:pt x="536" y="74"/>
                  </a:moveTo>
                  <a:cubicBezTo>
                    <a:pt x="536" y="55"/>
                    <a:pt x="543" y="46"/>
                    <a:pt x="562" y="46"/>
                  </a:cubicBezTo>
                  <a:cubicBezTo>
                    <a:pt x="562" y="26"/>
                    <a:pt x="562" y="26"/>
                    <a:pt x="562" y="26"/>
                  </a:cubicBezTo>
                  <a:cubicBezTo>
                    <a:pt x="549" y="26"/>
                    <a:pt x="542" y="32"/>
                    <a:pt x="536" y="43"/>
                  </a:cubicBezTo>
                  <a:cubicBezTo>
                    <a:pt x="536" y="43"/>
                    <a:pt x="536" y="43"/>
                    <a:pt x="536" y="43"/>
                  </a:cubicBezTo>
                  <a:cubicBezTo>
                    <a:pt x="536" y="28"/>
                    <a:pt x="536" y="28"/>
                    <a:pt x="536" y="28"/>
                  </a:cubicBezTo>
                  <a:cubicBezTo>
                    <a:pt x="516" y="28"/>
                    <a:pt x="516" y="28"/>
                    <a:pt x="516" y="28"/>
                  </a:cubicBezTo>
                  <a:cubicBezTo>
                    <a:pt x="516" y="110"/>
                    <a:pt x="516" y="110"/>
                    <a:pt x="516" y="110"/>
                  </a:cubicBezTo>
                  <a:cubicBezTo>
                    <a:pt x="536" y="110"/>
                    <a:pt x="536" y="110"/>
                    <a:pt x="536" y="110"/>
                  </a:cubicBezTo>
                  <a:cubicBezTo>
                    <a:pt x="536" y="74"/>
                    <a:pt x="536" y="74"/>
                    <a:pt x="536" y="74"/>
                  </a:cubicBezTo>
                  <a:moveTo>
                    <a:pt x="615" y="52"/>
                  </a:moveTo>
                  <a:cubicBezTo>
                    <a:pt x="585" y="52"/>
                    <a:pt x="585" y="52"/>
                    <a:pt x="585" y="52"/>
                  </a:cubicBezTo>
                  <a:cubicBezTo>
                    <a:pt x="586" y="44"/>
                    <a:pt x="592" y="38"/>
                    <a:pt x="600" y="38"/>
                  </a:cubicBezTo>
                  <a:cubicBezTo>
                    <a:pt x="609" y="38"/>
                    <a:pt x="615" y="44"/>
                    <a:pt x="615" y="52"/>
                  </a:cubicBezTo>
                  <a:moveTo>
                    <a:pt x="633" y="64"/>
                  </a:moveTo>
                  <a:cubicBezTo>
                    <a:pt x="633" y="59"/>
                    <a:pt x="633" y="59"/>
                    <a:pt x="633" y="59"/>
                  </a:cubicBezTo>
                  <a:cubicBezTo>
                    <a:pt x="633" y="39"/>
                    <a:pt x="623" y="26"/>
                    <a:pt x="602" y="26"/>
                  </a:cubicBezTo>
                  <a:cubicBezTo>
                    <a:pt x="577" y="26"/>
                    <a:pt x="566" y="41"/>
                    <a:pt x="566" y="65"/>
                  </a:cubicBezTo>
                  <a:cubicBezTo>
                    <a:pt x="566" y="92"/>
                    <a:pt x="579" y="112"/>
                    <a:pt x="608" y="112"/>
                  </a:cubicBezTo>
                  <a:cubicBezTo>
                    <a:pt x="616" y="112"/>
                    <a:pt x="623" y="111"/>
                    <a:pt x="631" y="109"/>
                  </a:cubicBezTo>
                  <a:cubicBezTo>
                    <a:pt x="631" y="95"/>
                    <a:pt x="631" y="95"/>
                    <a:pt x="631" y="95"/>
                  </a:cubicBezTo>
                  <a:cubicBezTo>
                    <a:pt x="626" y="97"/>
                    <a:pt x="620" y="99"/>
                    <a:pt x="615" y="99"/>
                  </a:cubicBezTo>
                  <a:cubicBezTo>
                    <a:pt x="596" y="99"/>
                    <a:pt x="584" y="81"/>
                    <a:pt x="584" y="64"/>
                  </a:cubicBezTo>
                  <a:cubicBezTo>
                    <a:pt x="633" y="64"/>
                    <a:pt x="633" y="64"/>
                    <a:pt x="633" y="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3" name="Freeform 16"/>
            <p:cNvSpPr>
              <a:spLocks/>
            </p:cNvSpPr>
            <p:nvPr/>
          </p:nvSpPr>
          <p:spPr bwMode="auto">
            <a:xfrm>
              <a:off x="1267" y="226"/>
              <a:ext cx="142" cy="144"/>
            </a:xfrm>
            <a:custGeom>
              <a:avLst/>
              <a:gdLst>
                <a:gd name="T0" fmla="*/ 0 w 60"/>
                <a:gd name="T1" fmla="*/ 0 h 61"/>
                <a:gd name="T2" fmla="*/ 0 w 60"/>
                <a:gd name="T3" fmla="*/ 14 h 61"/>
                <a:gd name="T4" fmla="*/ 44 w 60"/>
                <a:gd name="T5" fmla="*/ 31 h 61"/>
                <a:gd name="T6" fmla="*/ 0 w 60"/>
                <a:gd name="T7" fmla="*/ 48 h 61"/>
                <a:gd name="T8" fmla="*/ 0 w 60"/>
                <a:gd name="T9" fmla="*/ 61 h 61"/>
                <a:gd name="T10" fmla="*/ 60 w 60"/>
                <a:gd name="T11" fmla="*/ 37 h 61"/>
                <a:gd name="T12" fmla="*/ 60 w 60"/>
                <a:gd name="T13" fmla="*/ 25 h 61"/>
                <a:gd name="T14" fmla="*/ 0 w 60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61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9" y="29"/>
                    <a:pt x="44" y="31"/>
                  </a:cubicBezTo>
                  <a:cubicBezTo>
                    <a:pt x="39" y="33"/>
                    <a:pt x="0" y="48"/>
                    <a:pt x="0" y="4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25219" y="1695843"/>
            <a:ext cx="10936800" cy="752121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 userDrawn="1">
            <p:ph type="body" sz="quarter" idx="10"/>
          </p:nvPr>
        </p:nvSpPr>
        <p:spPr>
          <a:xfrm>
            <a:off x="625219" y="2447964"/>
            <a:ext cx="10936800" cy="467671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bg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7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7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7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7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8694000" y="3180370"/>
            <a:ext cx="3074394" cy="2061722"/>
            <a:chOff x="5728986" y="1472516"/>
            <a:chExt cx="3074394" cy="2061722"/>
          </a:xfrm>
        </p:grpSpPr>
        <p:sp>
          <p:nvSpPr>
            <p:cNvPr id="24" name="Freeform 23"/>
            <p:cNvSpPr/>
            <p:nvPr/>
          </p:nvSpPr>
          <p:spPr>
            <a:xfrm>
              <a:off x="6191575" y="1472516"/>
              <a:ext cx="2013677" cy="206172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Freeform 11"/>
            <p:cNvSpPr>
              <a:spLocks noEditPoints="1"/>
            </p:cNvSpPr>
            <p:nvPr userDrawn="1"/>
          </p:nvSpPr>
          <p:spPr bwMode="auto">
            <a:xfrm>
              <a:off x="5728986" y="2313444"/>
              <a:ext cx="3074394" cy="250623"/>
            </a:xfrm>
            <a:custGeom>
              <a:avLst/>
              <a:gdLst>
                <a:gd name="T0" fmla="*/ 46 w 1070"/>
                <a:gd name="T1" fmla="*/ 1 h 87"/>
                <a:gd name="T2" fmla="*/ 0 w 1070"/>
                <a:gd name="T3" fmla="*/ 67 h 87"/>
                <a:gd name="T4" fmla="*/ 57 w 1070"/>
                <a:gd name="T5" fmla="*/ 1 h 87"/>
                <a:gd name="T6" fmla="*/ 113 w 1070"/>
                <a:gd name="T7" fmla="*/ 69 h 87"/>
                <a:gd name="T8" fmla="*/ 104 w 1070"/>
                <a:gd name="T9" fmla="*/ 59 h 87"/>
                <a:gd name="T10" fmla="*/ 104 w 1070"/>
                <a:gd name="T11" fmla="*/ 27 h 87"/>
                <a:gd name="T12" fmla="*/ 94 w 1070"/>
                <a:gd name="T13" fmla="*/ 27 h 87"/>
                <a:gd name="T14" fmla="*/ 133 w 1070"/>
                <a:gd name="T15" fmla="*/ 31 h 87"/>
                <a:gd name="T16" fmla="*/ 145 w 1070"/>
                <a:gd name="T17" fmla="*/ 29 h 87"/>
                <a:gd name="T18" fmla="*/ 206 w 1070"/>
                <a:gd name="T19" fmla="*/ 21 h 87"/>
                <a:gd name="T20" fmla="*/ 207 w 1070"/>
                <a:gd name="T21" fmla="*/ 61 h 87"/>
                <a:gd name="T22" fmla="*/ 225 w 1070"/>
                <a:gd name="T23" fmla="*/ 44 h 87"/>
                <a:gd name="T24" fmla="*/ 241 w 1070"/>
                <a:gd name="T25" fmla="*/ 42 h 87"/>
                <a:gd name="T26" fmla="*/ 275 w 1070"/>
                <a:gd name="T27" fmla="*/ 60 h 87"/>
                <a:gd name="T28" fmla="*/ 284 w 1070"/>
                <a:gd name="T29" fmla="*/ 21 h 87"/>
                <a:gd name="T30" fmla="*/ 293 w 1070"/>
                <a:gd name="T31" fmla="*/ 47 h 87"/>
                <a:gd name="T32" fmla="*/ 313 w 1070"/>
                <a:gd name="T33" fmla="*/ 21 h 87"/>
                <a:gd name="T34" fmla="*/ 339 w 1070"/>
                <a:gd name="T35" fmla="*/ 6 h 87"/>
                <a:gd name="T36" fmla="*/ 330 w 1070"/>
                <a:gd name="T37" fmla="*/ 67 h 87"/>
                <a:gd name="T38" fmla="*/ 367 w 1070"/>
                <a:gd name="T39" fmla="*/ 68 h 87"/>
                <a:gd name="T40" fmla="*/ 367 w 1070"/>
                <a:gd name="T41" fmla="*/ 61 h 87"/>
                <a:gd name="T42" fmla="*/ 419 w 1070"/>
                <a:gd name="T43" fmla="*/ 29 h 87"/>
                <a:gd name="T44" fmla="*/ 435 w 1070"/>
                <a:gd name="T45" fmla="*/ 21 h 87"/>
                <a:gd name="T46" fmla="*/ 472 w 1070"/>
                <a:gd name="T47" fmla="*/ 20 h 87"/>
                <a:gd name="T48" fmla="*/ 460 w 1070"/>
                <a:gd name="T49" fmla="*/ 45 h 87"/>
                <a:gd name="T50" fmla="*/ 435 w 1070"/>
                <a:gd name="T51" fmla="*/ 67 h 87"/>
                <a:gd name="T52" fmla="*/ 493 w 1070"/>
                <a:gd name="T53" fmla="*/ 56 h 87"/>
                <a:gd name="T54" fmla="*/ 512 w 1070"/>
                <a:gd name="T55" fmla="*/ 20 h 87"/>
                <a:gd name="T56" fmla="*/ 503 w 1070"/>
                <a:gd name="T57" fmla="*/ 55 h 87"/>
                <a:gd name="T58" fmla="*/ 547 w 1070"/>
                <a:gd name="T59" fmla="*/ 21 h 87"/>
                <a:gd name="T60" fmla="*/ 565 w 1070"/>
                <a:gd name="T61" fmla="*/ 67 h 87"/>
                <a:gd name="T62" fmla="*/ 538 w 1070"/>
                <a:gd name="T63" fmla="*/ 21 h 87"/>
                <a:gd name="T64" fmla="*/ 609 w 1070"/>
                <a:gd name="T65" fmla="*/ 36 h 87"/>
                <a:gd name="T66" fmla="*/ 659 w 1070"/>
                <a:gd name="T67" fmla="*/ 66 h 87"/>
                <a:gd name="T68" fmla="*/ 633 w 1070"/>
                <a:gd name="T69" fmla="*/ 41 h 87"/>
                <a:gd name="T70" fmla="*/ 634 w 1070"/>
                <a:gd name="T71" fmla="*/ 35 h 87"/>
                <a:gd name="T72" fmla="*/ 669 w 1070"/>
                <a:gd name="T73" fmla="*/ 54 h 87"/>
                <a:gd name="T74" fmla="*/ 720 w 1070"/>
                <a:gd name="T75" fmla="*/ 1 h 87"/>
                <a:gd name="T76" fmla="*/ 730 w 1070"/>
                <a:gd name="T77" fmla="*/ 59 h 87"/>
                <a:gd name="T78" fmla="*/ 807 w 1070"/>
                <a:gd name="T79" fmla="*/ 41 h 87"/>
                <a:gd name="T80" fmla="*/ 790 w 1070"/>
                <a:gd name="T81" fmla="*/ 27 h 87"/>
                <a:gd name="T82" fmla="*/ 816 w 1070"/>
                <a:gd name="T83" fmla="*/ 67 h 87"/>
                <a:gd name="T84" fmla="*/ 836 w 1070"/>
                <a:gd name="T85" fmla="*/ 1 h 87"/>
                <a:gd name="T86" fmla="*/ 852 w 1070"/>
                <a:gd name="T87" fmla="*/ 21 h 87"/>
                <a:gd name="T88" fmla="*/ 878 w 1070"/>
                <a:gd name="T89" fmla="*/ 67 h 87"/>
                <a:gd name="T90" fmla="*/ 915 w 1070"/>
                <a:gd name="T91" fmla="*/ 20 h 87"/>
                <a:gd name="T92" fmla="*/ 931 w 1070"/>
                <a:gd name="T93" fmla="*/ 66 h 87"/>
                <a:gd name="T94" fmla="*/ 949 w 1070"/>
                <a:gd name="T95" fmla="*/ 21 h 87"/>
                <a:gd name="T96" fmla="*/ 949 w 1070"/>
                <a:gd name="T97" fmla="*/ 67 h 87"/>
                <a:gd name="T98" fmla="*/ 986 w 1070"/>
                <a:gd name="T99" fmla="*/ 20 h 87"/>
                <a:gd name="T100" fmla="*/ 1001 w 1070"/>
                <a:gd name="T101" fmla="*/ 66 h 87"/>
                <a:gd name="T102" fmla="*/ 1037 w 1070"/>
                <a:gd name="T103" fmla="*/ 60 h 87"/>
                <a:gd name="T104" fmla="*/ 1037 w 1070"/>
                <a:gd name="T105" fmla="*/ 1 h 87"/>
                <a:gd name="T106" fmla="*/ 1037 w 1070"/>
                <a:gd name="T107" fmla="*/ 44 h 87"/>
                <a:gd name="T108" fmla="*/ 1070 w 1070"/>
                <a:gd name="T109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70" h="87">
                  <a:moveTo>
                    <a:pt x="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1"/>
                  </a:lnTo>
                  <a:close/>
                  <a:moveTo>
                    <a:pt x="57" y="1"/>
                  </a:moveTo>
                  <a:cubicBezTo>
                    <a:pt x="67" y="1"/>
                    <a:pt x="67" y="1"/>
                    <a:pt x="67" y="1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57" y="10"/>
                    <a:pt x="57" y="10"/>
                    <a:pt x="57" y="10"/>
                  </a:cubicBezTo>
                  <a:lnTo>
                    <a:pt x="57" y="1"/>
                  </a:lnTo>
                  <a:close/>
                  <a:moveTo>
                    <a:pt x="58" y="21"/>
                  </a:moveTo>
                  <a:cubicBezTo>
                    <a:pt x="67" y="21"/>
                    <a:pt x="67" y="21"/>
                    <a:pt x="67" y="21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58" y="67"/>
                    <a:pt x="58" y="67"/>
                    <a:pt x="58" y="67"/>
                  </a:cubicBezTo>
                  <a:lnTo>
                    <a:pt x="58" y="21"/>
                  </a:lnTo>
                  <a:close/>
                  <a:moveTo>
                    <a:pt x="113" y="69"/>
                  </a:moveTo>
                  <a:cubicBezTo>
                    <a:pt x="113" y="82"/>
                    <a:pt x="106" y="87"/>
                    <a:pt x="92" y="87"/>
                  </a:cubicBezTo>
                  <a:cubicBezTo>
                    <a:pt x="85" y="87"/>
                    <a:pt x="80" y="86"/>
                    <a:pt x="78" y="86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81" y="78"/>
                    <a:pt x="85" y="81"/>
                    <a:pt x="91" y="81"/>
                  </a:cubicBezTo>
                  <a:cubicBezTo>
                    <a:pt x="104" y="81"/>
                    <a:pt x="104" y="71"/>
                    <a:pt x="104" y="66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3" y="62"/>
                    <a:pt x="99" y="67"/>
                    <a:pt x="92" y="67"/>
                  </a:cubicBezTo>
                  <a:cubicBezTo>
                    <a:pt x="80" y="67"/>
                    <a:pt x="76" y="56"/>
                    <a:pt x="76" y="44"/>
                  </a:cubicBezTo>
                  <a:cubicBezTo>
                    <a:pt x="76" y="31"/>
                    <a:pt x="81" y="20"/>
                    <a:pt x="92" y="20"/>
                  </a:cubicBezTo>
                  <a:cubicBezTo>
                    <a:pt x="99" y="20"/>
                    <a:pt x="103" y="25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13" y="69"/>
                  </a:lnTo>
                  <a:close/>
                  <a:moveTo>
                    <a:pt x="94" y="60"/>
                  </a:moveTo>
                  <a:cubicBezTo>
                    <a:pt x="102" y="60"/>
                    <a:pt x="104" y="50"/>
                    <a:pt x="104" y="43"/>
                  </a:cubicBezTo>
                  <a:cubicBezTo>
                    <a:pt x="104" y="36"/>
                    <a:pt x="102" y="27"/>
                    <a:pt x="94" y="27"/>
                  </a:cubicBezTo>
                  <a:cubicBezTo>
                    <a:pt x="87" y="27"/>
                    <a:pt x="85" y="37"/>
                    <a:pt x="85" y="44"/>
                  </a:cubicBezTo>
                  <a:cubicBezTo>
                    <a:pt x="85" y="50"/>
                    <a:pt x="87" y="60"/>
                    <a:pt x="94" y="60"/>
                  </a:cubicBezTo>
                  <a:close/>
                  <a:moveTo>
                    <a:pt x="124" y="1"/>
                  </a:moveTo>
                  <a:cubicBezTo>
                    <a:pt x="133" y="1"/>
                    <a:pt x="133" y="1"/>
                    <a:pt x="133" y="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5" y="27"/>
                    <a:pt x="138" y="20"/>
                    <a:pt x="148" y="20"/>
                  </a:cubicBezTo>
                  <a:cubicBezTo>
                    <a:pt x="158" y="20"/>
                    <a:pt x="160" y="29"/>
                    <a:pt x="160" y="35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51" y="33"/>
                    <a:pt x="151" y="29"/>
                    <a:pt x="145" y="29"/>
                  </a:cubicBezTo>
                  <a:cubicBezTo>
                    <a:pt x="138" y="29"/>
                    <a:pt x="133" y="38"/>
                    <a:pt x="133" y="4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24" y="67"/>
                    <a:pt x="124" y="67"/>
                    <a:pt x="124" y="67"/>
                  </a:cubicBezTo>
                  <a:lnTo>
                    <a:pt x="124" y="1"/>
                  </a:lnTo>
                  <a:close/>
                  <a:moveTo>
                    <a:pt x="198" y="21"/>
                  </a:moveTo>
                  <a:cubicBezTo>
                    <a:pt x="206" y="21"/>
                    <a:pt x="206" y="21"/>
                    <a:pt x="206" y="21"/>
                  </a:cubicBezTo>
                  <a:cubicBezTo>
                    <a:pt x="206" y="28"/>
                    <a:pt x="206" y="28"/>
                    <a:pt x="206" y="28"/>
                  </a:cubicBezTo>
                  <a:cubicBezTo>
                    <a:pt x="207" y="28"/>
                    <a:pt x="207" y="28"/>
                    <a:pt x="207" y="28"/>
                  </a:cubicBezTo>
                  <a:cubicBezTo>
                    <a:pt x="208" y="25"/>
                    <a:pt x="212" y="20"/>
                    <a:pt x="219" y="20"/>
                  </a:cubicBezTo>
                  <a:cubicBezTo>
                    <a:pt x="230" y="20"/>
                    <a:pt x="235" y="30"/>
                    <a:pt x="235" y="43"/>
                  </a:cubicBezTo>
                  <a:cubicBezTo>
                    <a:pt x="235" y="58"/>
                    <a:pt x="229" y="68"/>
                    <a:pt x="219" y="68"/>
                  </a:cubicBezTo>
                  <a:cubicBezTo>
                    <a:pt x="211" y="68"/>
                    <a:pt x="208" y="63"/>
                    <a:pt x="207" y="61"/>
                  </a:cubicBezTo>
                  <a:cubicBezTo>
                    <a:pt x="206" y="61"/>
                    <a:pt x="206" y="61"/>
                    <a:pt x="206" y="61"/>
                  </a:cubicBezTo>
                  <a:cubicBezTo>
                    <a:pt x="206" y="87"/>
                    <a:pt x="206" y="87"/>
                    <a:pt x="206" y="87"/>
                  </a:cubicBezTo>
                  <a:cubicBezTo>
                    <a:pt x="198" y="87"/>
                    <a:pt x="198" y="87"/>
                    <a:pt x="198" y="87"/>
                  </a:cubicBezTo>
                  <a:lnTo>
                    <a:pt x="198" y="21"/>
                  </a:lnTo>
                  <a:close/>
                  <a:moveTo>
                    <a:pt x="216" y="61"/>
                  </a:moveTo>
                  <a:cubicBezTo>
                    <a:pt x="223" y="61"/>
                    <a:pt x="225" y="54"/>
                    <a:pt x="225" y="44"/>
                  </a:cubicBezTo>
                  <a:cubicBezTo>
                    <a:pt x="225" y="37"/>
                    <a:pt x="224" y="27"/>
                    <a:pt x="216" y="27"/>
                  </a:cubicBezTo>
                  <a:cubicBezTo>
                    <a:pt x="209" y="27"/>
                    <a:pt x="206" y="36"/>
                    <a:pt x="206" y="44"/>
                  </a:cubicBezTo>
                  <a:cubicBezTo>
                    <a:pt x="206" y="52"/>
                    <a:pt x="209" y="61"/>
                    <a:pt x="216" y="61"/>
                  </a:cubicBezTo>
                  <a:close/>
                  <a:moveTo>
                    <a:pt x="275" y="66"/>
                  </a:moveTo>
                  <a:cubicBezTo>
                    <a:pt x="271" y="67"/>
                    <a:pt x="269" y="68"/>
                    <a:pt x="264" y="68"/>
                  </a:cubicBezTo>
                  <a:cubicBezTo>
                    <a:pt x="250" y="68"/>
                    <a:pt x="241" y="60"/>
                    <a:pt x="241" y="42"/>
                  </a:cubicBezTo>
                  <a:cubicBezTo>
                    <a:pt x="241" y="22"/>
                    <a:pt x="254" y="20"/>
                    <a:pt x="260" y="20"/>
                  </a:cubicBezTo>
                  <a:cubicBezTo>
                    <a:pt x="271" y="20"/>
                    <a:pt x="276" y="28"/>
                    <a:pt x="276" y="38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50" y="49"/>
                    <a:pt x="254" y="61"/>
                    <a:pt x="266" y="61"/>
                  </a:cubicBezTo>
                  <a:cubicBezTo>
                    <a:pt x="270" y="61"/>
                    <a:pt x="273" y="60"/>
                    <a:pt x="275" y="60"/>
                  </a:cubicBezTo>
                  <a:lnTo>
                    <a:pt x="275" y="66"/>
                  </a:lnTo>
                  <a:close/>
                  <a:moveTo>
                    <a:pt x="268" y="35"/>
                  </a:moveTo>
                  <a:cubicBezTo>
                    <a:pt x="268" y="32"/>
                    <a:pt x="266" y="27"/>
                    <a:pt x="259" y="27"/>
                  </a:cubicBezTo>
                  <a:cubicBezTo>
                    <a:pt x="252" y="27"/>
                    <a:pt x="250" y="33"/>
                    <a:pt x="250" y="35"/>
                  </a:cubicBezTo>
                  <a:lnTo>
                    <a:pt x="268" y="35"/>
                  </a:lnTo>
                  <a:close/>
                  <a:moveTo>
                    <a:pt x="284" y="21"/>
                  </a:moveTo>
                  <a:cubicBezTo>
                    <a:pt x="293" y="21"/>
                    <a:pt x="293" y="21"/>
                    <a:pt x="293" y="21"/>
                  </a:cubicBezTo>
                  <a:cubicBezTo>
                    <a:pt x="293" y="30"/>
                    <a:pt x="293" y="30"/>
                    <a:pt x="293" y="30"/>
                  </a:cubicBezTo>
                  <a:cubicBezTo>
                    <a:pt x="293" y="30"/>
                    <a:pt x="293" y="30"/>
                    <a:pt x="293" y="30"/>
                  </a:cubicBezTo>
                  <a:cubicBezTo>
                    <a:pt x="295" y="27"/>
                    <a:pt x="298" y="20"/>
                    <a:pt x="307" y="20"/>
                  </a:cubicBezTo>
                  <a:cubicBezTo>
                    <a:pt x="307" y="29"/>
                    <a:pt x="307" y="29"/>
                    <a:pt x="307" y="29"/>
                  </a:cubicBezTo>
                  <a:cubicBezTo>
                    <a:pt x="300" y="29"/>
                    <a:pt x="293" y="33"/>
                    <a:pt x="293" y="47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84" y="67"/>
                    <a:pt x="284" y="67"/>
                    <a:pt x="284" y="67"/>
                  </a:cubicBezTo>
                  <a:lnTo>
                    <a:pt x="284" y="21"/>
                  </a:lnTo>
                  <a:close/>
                  <a:moveTo>
                    <a:pt x="321" y="28"/>
                  </a:moveTo>
                  <a:cubicBezTo>
                    <a:pt x="313" y="28"/>
                    <a:pt x="313" y="28"/>
                    <a:pt x="313" y="28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321" y="16"/>
                    <a:pt x="321" y="16"/>
                    <a:pt x="321" y="16"/>
                  </a:cubicBezTo>
                  <a:cubicBezTo>
                    <a:pt x="321" y="5"/>
                    <a:pt x="327" y="0"/>
                    <a:pt x="339" y="0"/>
                  </a:cubicBezTo>
                  <a:cubicBezTo>
                    <a:pt x="342" y="0"/>
                    <a:pt x="345" y="0"/>
                    <a:pt x="348" y="0"/>
                  </a:cubicBezTo>
                  <a:cubicBezTo>
                    <a:pt x="348" y="8"/>
                    <a:pt x="348" y="8"/>
                    <a:pt x="348" y="8"/>
                  </a:cubicBezTo>
                  <a:cubicBezTo>
                    <a:pt x="345" y="7"/>
                    <a:pt x="343" y="6"/>
                    <a:pt x="339" y="6"/>
                  </a:cubicBezTo>
                  <a:cubicBezTo>
                    <a:pt x="332" y="6"/>
                    <a:pt x="330" y="12"/>
                    <a:pt x="330" y="16"/>
                  </a:cubicBezTo>
                  <a:cubicBezTo>
                    <a:pt x="330" y="21"/>
                    <a:pt x="330" y="21"/>
                    <a:pt x="330" y="21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3" y="28"/>
                    <a:pt x="343" y="28"/>
                    <a:pt x="343" y="28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67"/>
                    <a:pt x="330" y="67"/>
                    <a:pt x="330" y="67"/>
                  </a:cubicBezTo>
                  <a:cubicBezTo>
                    <a:pt x="321" y="67"/>
                    <a:pt x="321" y="67"/>
                    <a:pt x="321" y="67"/>
                  </a:cubicBezTo>
                  <a:lnTo>
                    <a:pt x="321" y="28"/>
                  </a:lnTo>
                  <a:close/>
                  <a:moveTo>
                    <a:pt x="347" y="44"/>
                  </a:moveTo>
                  <a:cubicBezTo>
                    <a:pt x="347" y="29"/>
                    <a:pt x="353" y="20"/>
                    <a:pt x="367" y="20"/>
                  </a:cubicBezTo>
                  <a:cubicBezTo>
                    <a:pt x="381" y="20"/>
                    <a:pt x="387" y="29"/>
                    <a:pt x="387" y="44"/>
                  </a:cubicBezTo>
                  <a:cubicBezTo>
                    <a:pt x="387" y="58"/>
                    <a:pt x="381" y="68"/>
                    <a:pt x="367" y="68"/>
                  </a:cubicBezTo>
                  <a:cubicBezTo>
                    <a:pt x="353" y="68"/>
                    <a:pt x="347" y="58"/>
                    <a:pt x="347" y="44"/>
                  </a:cubicBezTo>
                  <a:close/>
                  <a:moveTo>
                    <a:pt x="367" y="61"/>
                  </a:moveTo>
                  <a:cubicBezTo>
                    <a:pt x="376" y="61"/>
                    <a:pt x="378" y="51"/>
                    <a:pt x="378" y="44"/>
                  </a:cubicBezTo>
                  <a:cubicBezTo>
                    <a:pt x="378" y="37"/>
                    <a:pt x="376" y="27"/>
                    <a:pt x="367" y="27"/>
                  </a:cubicBezTo>
                  <a:cubicBezTo>
                    <a:pt x="358" y="27"/>
                    <a:pt x="356" y="37"/>
                    <a:pt x="356" y="44"/>
                  </a:cubicBezTo>
                  <a:cubicBezTo>
                    <a:pt x="356" y="51"/>
                    <a:pt x="358" y="61"/>
                    <a:pt x="367" y="61"/>
                  </a:cubicBezTo>
                  <a:close/>
                  <a:moveTo>
                    <a:pt x="396" y="21"/>
                  </a:moveTo>
                  <a:cubicBezTo>
                    <a:pt x="405" y="21"/>
                    <a:pt x="405" y="21"/>
                    <a:pt x="405" y="21"/>
                  </a:cubicBezTo>
                  <a:cubicBezTo>
                    <a:pt x="405" y="30"/>
                    <a:pt x="405" y="30"/>
                    <a:pt x="405" y="30"/>
                  </a:cubicBezTo>
                  <a:cubicBezTo>
                    <a:pt x="405" y="30"/>
                    <a:pt x="405" y="30"/>
                    <a:pt x="405" y="30"/>
                  </a:cubicBezTo>
                  <a:cubicBezTo>
                    <a:pt x="406" y="27"/>
                    <a:pt x="410" y="20"/>
                    <a:pt x="419" y="20"/>
                  </a:cubicBezTo>
                  <a:cubicBezTo>
                    <a:pt x="419" y="29"/>
                    <a:pt x="419" y="29"/>
                    <a:pt x="419" y="29"/>
                  </a:cubicBezTo>
                  <a:cubicBezTo>
                    <a:pt x="411" y="29"/>
                    <a:pt x="405" y="33"/>
                    <a:pt x="405" y="47"/>
                  </a:cubicBezTo>
                  <a:cubicBezTo>
                    <a:pt x="405" y="67"/>
                    <a:pt x="405" y="67"/>
                    <a:pt x="405" y="67"/>
                  </a:cubicBezTo>
                  <a:cubicBezTo>
                    <a:pt x="396" y="67"/>
                    <a:pt x="396" y="67"/>
                    <a:pt x="396" y="67"/>
                  </a:cubicBezTo>
                  <a:lnTo>
                    <a:pt x="396" y="21"/>
                  </a:lnTo>
                  <a:close/>
                  <a:moveTo>
                    <a:pt x="426" y="21"/>
                  </a:moveTo>
                  <a:cubicBezTo>
                    <a:pt x="435" y="21"/>
                    <a:pt x="435" y="21"/>
                    <a:pt x="435" y="21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6" y="27"/>
                    <a:pt x="439" y="20"/>
                    <a:pt x="448" y="20"/>
                  </a:cubicBezTo>
                  <a:cubicBezTo>
                    <a:pt x="456" y="20"/>
                    <a:pt x="458" y="26"/>
                    <a:pt x="459" y="30"/>
                  </a:cubicBezTo>
                  <a:cubicBezTo>
                    <a:pt x="459" y="30"/>
                    <a:pt x="459" y="30"/>
                    <a:pt x="459" y="30"/>
                  </a:cubicBezTo>
                  <a:cubicBezTo>
                    <a:pt x="461" y="26"/>
                    <a:pt x="465" y="20"/>
                    <a:pt x="472" y="20"/>
                  </a:cubicBezTo>
                  <a:cubicBezTo>
                    <a:pt x="483" y="20"/>
                    <a:pt x="485" y="29"/>
                    <a:pt x="485" y="35"/>
                  </a:cubicBezTo>
                  <a:cubicBezTo>
                    <a:pt x="485" y="67"/>
                    <a:pt x="485" y="67"/>
                    <a:pt x="485" y="67"/>
                  </a:cubicBezTo>
                  <a:cubicBezTo>
                    <a:pt x="476" y="67"/>
                    <a:pt x="476" y="67"/>
                    <a:pt x="476" y="67"/>
                  </a:cubicBezTo>
                  <a:cubicBezTo>
                    <a:pt x="476" y="42"/>
                    <a:pt x="476" y="42"/>
                    <a:pt x="476" y="42"/>
                  </a:cubicBezTo>
                  <a:cubicBezTo>
                    <a:pt x="476" y="33"/>
                    <a:pt x="476" y="29"/>
                    <a:pt x="470" y="29"/>
                  </a:cubicBezTo>
                  <a:cubicBezTo>
                    <a:pt x="464" y="29"/>
                    <a:pt x="460" y="37"/>
                    <a:pt x="460" y="45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51" y="67"/>
                    <a:pt x="451" y="67"/>
                    <a:pt x="451" y="67"/>
                  </a:cubicBezTo>
                  <a:cubicBezTo>
                    <a:pt x="451" y="42"/>
                    <a:pt x="451" y="42"/>
                    <a:pt x="451" y="42"/>
                  </a:cubicBezTo>
                  <a:cubicBezTo>
                    <a:pt x="451" y="33"/>
                    <a:pt x="451" y="29"/>
                    <a:pt x="445" y="29"/>
                  </a:cubicBezTo>
                  <a:cubicBezTo>
                    <a:pt x="439" y="29"/>
                    <a:pt x="435" y="38"/>
                    <a:pt x="435" y="47"/>
                  </a:cubicBezTo>
                  <a:cubicBezTo>
                    <a:pt x="435" y="67"/>
                    <a:pt x="435" y="67"/>
                    <a:pt x="435" y="67"/>
                  </a:cubicBezTo>
                  <a:cubicBezTo>
                    <a:pt x="426" y="67"/>
                    <a:pt x="426" y="67"/>
                    <a:pt x="426" y="67"/>
                  </a:cubicBezTo>
                  <a:lnTo>
                    <a:pt x="426" y="21"/>
                  </a:lnTo>
                  <a:close/>
                  <a:moveTo>
                    <a:pt x="518" y="61"/>
                  </a:moveTo>
                  <a:cubicBezTo>
                    <a:pt x="518" y="61"/>
                    <a:pt x="518" y="61"/>
                    <a:pt x="518" y="61"/>
                  </a:cubicBezTo>
                  <a:cubicBezTo>
                    <a:pt x="517" y="64"/>
                    <a:pt x="513" y="68"/>
                    <a:pt x="506" y="68"/>
                  </a:cubicBezTo>
                  <a:cubicBezTo>
                    <a:pt x="498" y="68"/>
                    <a:pt x="493" y="63"/>
                    <a:pt x="493" y="56"/>
                  </a:cubicBezTo>
                  <a:cubicBezTo>
                    <a:pt x="493" y="43"/>
                    <a:pt x="507" y="41"/>
                    <a:pt x="518" y="41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8"/>
                    <a:pt x="515" y="27"/>
                    <a:pt x="511" y="27"/>
                  </a:cubicBezTo>
                  <a:cubicBezTo>
                    <a:pt x="506" y="27"/>
                    <a:pt x="504" y="30"/>
                    <a:pt x="504" y="34"/>
                  </a:cubicBezTo>
                  <a:cubicBezTo>
                    <a:pt x="495" y="34"/>
                    <a:pt x="495" y="34"/>
                    <a:pt x="495" y="34"/>
                  </a:cubicBezTo>
                  <a:cubicBezTo>
                    <a:pt x="495" y="26"/>
                    <a:pt x="499" y="20"/>
                    <a:pt x="512" y="20"/>
                  </a:cubicBezTo>
                  <a:cubicBezTo>
                    <a:pt x="527" y="20"/>
                    <a:pt x="527" y="31"/>
                    <a:pt x="527" y="35"/>
                  </a:cubicBezTo>
                  <a:cubicBezTo>
                    <a:pt x="527" y="67"/>
                    <a:pt x="527" y="67"/>
                    <a:pt x="527" y="67"/>
                  </a:cubicBezTo>
                  <a:cubicBezTo>
                    <a:pt x="518" y="67"/>
                    <a:pt x="518" y="67"/>
                    <a:pt x="518" y="67"/>
                  </a:cubicBezTo>
                  <a:lnTo>
                    <a:pt x="518" y="61"/>
                  </a:lnTo>
                  <a:close/>
                  <a:moveTo>
                    <a:pt x="517" y="46"/>
                  </a:moveTo>
                  <a:cubicBezTo>
                    <a:pt x="510" y="46"/>
                    <a:pt x="503" y="49"/>
                    <a:pt x="503" y="55"/>
                  </a:cubicBezTo>
                  <a:cubicBezTo>
                    <a:pt x="503" y="59"/>
                    <a:pt x="505" y="61"/>
                    <a:pt x="508" y="61"/>
                  </a:cubicBezTo>
                  <a:cubicBezTo>
                    <a:pt x="514" y="61"/>
                    <a:pt x="518" y="54"/>
                    <a:pt x="518" y="49"/>
                  </a:cubicBezTo>
                  <a:cubicBezTo>
                    <a:pt x="518" y="46"/>
                    <a:pt x="518" y="46"/>
                    <a:pt x="518" y="46"/>
                  </a:cubicBezTo>
                  <a:lnTo>
                    <a:pt x="517" y="46"/>
                  </a:lnTo>
                  <a:close/>
                  <a:moveTo>
                    <a:pt x="538" y="21"/>
                  </a:moveTo>
                  <a:cubicBezTo>
                    <a:pt x="547" y="21"/>
                    <a:pt x="547" y="21"/>
                    <a:pt x="547" y="21"/>
                  </a:cubicBezTo>
                  <a:cubicBezTo>
                    <a:pt x="547" y="31"/>
                    <a:pt x="547" y="31"/>
                    <a:pt x="547" y="31"/>
                  </a:cubicBezTo>
                  <a:cubicBezTo>
                    <a:pt x="547" y="31"/>
                    <a:pt x="547" y="31"/>
                    <a:pt x="547" y="31"/>
                  </a:cubicBezTo>
                  <a:cubicBezTo>
                    <a:pt x="549" y="27"/>
                    <a:pt x="552" y="20"/>
                    <a:pt x="562" y="20"/>
                  </a:cubicBezTo>
                  <a:cubicBezTo>
                    <a:pt x="572" y="20"/>
                    <a:pt x="574" y="29"/>
                    <a:pt x="574" y="35"/>
                  </a:cubicBezTo>
                  <a:cubicBezTo>
                    <a:pt x="574" y="67"/>
                    <a:pt x="574" y="67"/>
                    <a:pt x="574" y="67"/>
                  </a:cubicBezTo>
                  <a:cubicBezTo>
                    <a:pt x="565" y="67"/>
                    <a:pt x="565" y="67"/>
                    <a:pt x="565" y="67"/>
                  </a:cubicBezTo>
                  <a:cubicBezTo>
                    <a:pt x="565" y="42"/>
                    <a:pt x="565" y="42"/>
                    <a:pt x="565" y="42"/>
                  </a:cubicBezTo>
                  <a:cubicBezTo>
                    <a:pt x="565" y="33"/>
                    <a:pt x="565" y="29"/>
                    <a:pt x="559" y="29"/>
                  </a:cubicBezTo>
                  <a:cubicBezTo>
                    <a:pt x="552" y="29"/>
                    <a:pt x="547" y="38"/>
                    <a:pt x="547" y="47"/>
                  </a:cubicBezTo>
                  <a:cubicBezTo>
                    <a:pt x="547" y="67"/>
                    <a:pt x="547" y="67"/>
                    <a:pt x="547" y="67"/>
                  </a:cubicBezTo>
                  <a:cubicBezTo>
                    <a:pt x="538" y="67"/>
                    <a:pt x="538" y="67"/>
                    <a:pt x="538" y="67"/>
                  </a:cubicBezTo>
                  <a:lnTo>
                    <a:pt x="538" y="21"/>
                  </a:lnTo>
                  <a:close/>
                  <a:moveTo>
                    <a:pt x="618" y="66"/>
                  </a:moveTo>
                  <a:cubicBezTo>
                    <a:pt x="614" y="67"/>
                    <a:pt x="610" y="68"/>
                    <a:pt x="605" y="68"/>
                  </a:cubicBezTo>
                  <a:cubicBezTo>
                    <a:pt x="588" y="68"/>
                    <a:pt x="583" y="54"/>
                    <a:pt x="583" y="42"/>
                  </a:cubicBezTo>
                  <a:cubicBezTo>
                    <a:pt x="583" y="30"/>
                    <a:pt x="589" y="20"/>
                    <a:pt x="602" y="20"/>
                  </a:cubicBezTo>
                  <a:cubicBezTo>
                    <a:pt x="615" y="20"/>
                    <a:pt x="619" y="29"/>
                    <a:pt x="619" y="36"/>
                  </a:cubicBezTo>
                  <a:cubicBezTo>
                    <a:pt x="609" y="36"/>
                    <a:pt x="609" y="36"/>
                    <a:pt x="609" y="36"/>
                  </a:cubicBezTo>
                  <a:cubicBezTo>
                    <a:pt x="609" y="33"/>
                    <a:pt x="608" y="27"/>
                    <a:pt x="602" y="27"/>
                  </a:cubicBezTo>
                  <a:cubicBezTo>
                    <a:pt x="596" y="27"/>
                    <a:pt x="592" y="32"/>
                    <a:pt x="592" y="41"/>
                  </a:cubicBezTo>
                  <a:cubicBezTo>
                    <a:pt x="592" y="50"/>
                    <a:pt x="596" y="61"/>
                    <a:pt x="610" y="61"/>
                  </a:cubicBezTo>
                  <a:cubicBezTo>
                    <a:pt x="613" y="61"/>
                    <a:pt x="615" y="61"/>
                    <a:pt x="618" y="60"/>
                  </a:cubicBezTo>
                  <a:lnTo>
                    <a:pt x="618" y="66"/>
                  </a:lnTo>
                  <a:close/>
                  <a:moveTo>
                    <a:pt x="659" y="66"/>
                  </a:moveTo>
                  <a:cubicBezTo>
                    <a:pt x="655" y="67"/>
                    <a:pt x="652" y="68"/>
                    <a:pt x="647" y="68"/>
                  </a:cubicBezTo>
                  <a:cubicBezTo>
                    <a:pt x="634" y="68"/>
                    <a:pt x="625" y="60"/>
                    <a:pt x="625" y="42"/>
                  </a:cubicBezTo>
                  <a:cubicBezTo>
                    <a:pt x="625" y="22"/>
                    <a:pt x="638" y="20"/>
                    <a:pt x="643" y="20"/>
                  </a:cubicBezTo>
                  <a:cubicBezTo>
                    <a:pt x="654" y="20"/>
                    <a:pt x="660" y="28"/>
                    <a:pt x="660" y="38"/>
                  </a:cubicBezTo>
                  <a:cubicBezTo>
                    <a:pt x="660" y="41"/>
                    <a:pt x="660" y="41"/>
                    <a:pt x="660" y="41"/>
                  </a:cubicBezTo>
                  <a:cubicBezTo>
                    <a:pt x="633" y="41"/>
                    <a:pt x="633" y="41"/>
                    <a:pt x="633" y="41"/>
                  </a:cubicBezTo>
                  <a:cubicBezTo>
                    <a:pt x="633" y="49"/>
                    <a:pt x="638" y="61"/>
                    <a:pt x="650" y="61"/>
                  </a:cubicBezTo>
                  <a:cubicBezTo>
                    <a:pt x="654" y="61"/>
                    <a:pt x="657" y="60"/>
                    <a:pt x="659" y="60"/>
                  </a:cubicBezTo>
                  <a:lnTo>
                    <a:pt x="659" y="66"/>
                  </a:lnTo>
                  <a:close/>
                  <a:moveTo>
                    <a:pt x="651" y="35"/>
                  </a:moveTo>
                  <a:cubicBezTo>
                    <a:pt x="651" y="32"/>
                    <a:pt x="650" y="27"/>
                    <a:pt x="643" y="27"/>
                  </a:cubicBezTo>
                  <a:cubicBezTo>
                    <a:pt x="636" y="27"/>
                    <a:pt x="634" y="33"/>
                    <a:pt x="634" y="35"/>
                  </a:cubicBezTo>
                  <a:lnTo>
                    <a:pt x="651" y="35"/>
                  </a:lnTo>
                  <a:close/>
                  <a:moveTo>
                    <a:pt x="669" y="54"/>
                  </a:moveTo>
                  <a:cubicBezTo>
                    <a:pt x="683" y="54"/>
                    <a:pt x="683" y="54"/>
                    <a:pt x="683" y="54"/>
                  </a:cubicBezTo>
                  <a:cubicBezTo>
                    <a:pt x="683" y="67"/>
                    <a:pt x="683" y="67"/>
                    <a:pt x="683" y="67"/>
                  </a:cubicBezTo>
                  <a:cubicBezTo>
                    <a:pt x="669" y="67"/>
                    <a:pt x="669" y="67"/>
                    <a:pt x="669" y="67"/>
                  </a:cubicBezTo>
                  <a:lnTo>
                    <a:pt x="669" y="54"/>
                  </a:lnTo>
                  <a:close/>
                  <a:moveTo>
                    <a:pt x="720" y="1"/>
                  </a:moveTo>
                  <a:cubicBezTo>
                    <a:pt x="737" y="1"/>
                    <a:pt x="737" y="1"/>
                    <a:pt x="737" y="1"/>
                  </a:cubicBezTo>
                  <a:cubicBezTo>
                    <a:pt x="757" y="1"/>
                    <a:pt x="765" y="12"/>
                    <a:pt x="765" y="33"/>
                  </a:cubicBezTo>
                  <a:cubicBezTo>
                    <a:pt x="765" y="61"/>
                    <a:pt x="752" y="67"/>
                    <a:pt x="737" y="67"/>
                  </a:cubicBezTo>
                  <a:cubicBezTo>
                    <a:pt x="720" y="67"/>
                    <a:pt x="720" y="67"/>
                    <a:pt x="720" y="67"/>
                  </a:cubicBezTo>
                  <a:lnTo>
                    <a:pt x="720" y="1"/>
                  </a:lnTo>
                  <a:close/>
                  <a:moveTo>
                    <a:pt x="730" y="59"/>
                  </a:moveTo>
                  <a:cubicBezTo>
                    <a:pt x="735" y="59"/>
                    <a:pt x="735" y="59"/>
                    <a:pt x="735" y="59"/>
                  </a:cubicBezTo>
                  <a:cubicBezTo>
                    <a:pt x="747" y="59"/>
                    <a:pt x="754" y="55"/>
                    <a:pt x="754" y="34"/>
                  </a:cubicBezTo>
                  <a:cubicBezTo>
                    <a:pt x="754" y="13"/>
                    <a:pt x="747" y="8"/>
                    <a:pt x="735" y="8"/>
                  </a:cubicBezTo>
                  <a:cubicBezTo>
                    <a:pt x="730" y="8"/>
                    <a:pt x="730" y="8"/>
                    <a:pt x="730" y="8"/>
                  </a:cubicBezTo>
                  <a:lnTo>
                    <a:pt x="730" y="59"/>
                  </a:lnTo>
                  <a:close/>
                  <a:moveTo>
                    <a:pt x="806" y="66"/>
                  </a:moveTo>
                  <a:cubicBezTo>
                    <a:pt x="802" y="67"/>
                    <a:pt x="800" y="68"/>
                    <a:pt x="795" y="68"/>
                  </a:cubicBezTo>
                  <a:cubicBezTo>
                    <a:pt x="781" y="68"/>
                    <a:pt x="772" y="60"/>
                    <a:pt x="772" y="42"/>
                  </a:cubicBezTo>
                  <a:cubicBezTo>
                    <a:pt x="772" y="22"/>
                    <a:pt x="785" y="20"/>
                    <a:pt x="791" y="20"/>
                  </a:cubicBezTo>
                  <a:cubicBezTo>
                    <a:pt x="802" y="20"/>
                    <a:pt x="807" y="28"/>
                    <a:pt x="807" y="38"/>
                  </a:cubicBezTo>
                  <a:cubicBezTo>
                    <a:pt x="807" y="41"/>
                    <a:pt x="807" y="41"/>
                    <a:pt x="807" y="41"/>
                  </a:cubicBezTo>
                  <a:cubicBezTo>
                    <a:pt x="781" y="41"/>
                    <a:pt x="781" y="41"/>
                    <a:pt x="781" y="41"/>
                  </a:cubicBezTo>
                  <a:cubicBezTo>
                    <a:pt x="781" y="49"/>
                    <a:pt x="785" y="61"/>
                    <a:pt x="797" y="61"/>
                  </a:cubicBezTo>
                  <a:cubicBezTo>
                    <a:pt x="801" y="61"/>
                    <a:pt x="804" y="60"/>
                    <a:pt x="806" y="60"/>
                  </a:cubicBezTo>
                  <a:lnTo>
                    <a:pt x="806" y="66"/>
                  </a:lnTo>
                  <a:close/>
                  <a:moveTo>
                    <a:pt x="799" y="35"/>
                  </a:moveTo>
                  <a:cubicBezTo>
                    <a:pt x="799" y="32"/>
                    <a:pt x="797" y="27"/>
                    <a:pt x="790" y="27"/>
                  </a:cubicBezTo>
                  <a:cubicBezTo>
                    <a:pt x="783" y="27"/>
                    <a:pt x="781" y="33"/>
                    <a:pt x="781" y="35"/>
                  </a:cubicBezTo>
                  <a:lnTo>
                    <a:pt x="799" y="35"/>
                  </a:lnTo>
                  <a:close/>
                  <a:moveTo>
                    <a:pt x="816" y="1"/>
                  </a:moveTo>
                  <a:cubicBezTo>
                    <a:pt x="825" y="1"/>
                    <a:pt x="825" y="1"/>
                    <a:pt x="825" y="1"/>
                  </a:cubicBezTo>
                  <a:cubicBezTo>
                    <a:pt x="825" y="67"/>
                    <a:pt x="825" y="67"/>
                    <a:pt x="825" y="67"/>
                  </a:cubicBezTo>
                  <a:cubicBezTo>
                    <a:pt x="816" y="67"/>
                    <a:pt x="816" y="67"/>
                    <a:pt x="816" y="67"/>
                  </a:cubicBezTo>
                  <a:lnTo>
                    <a:pt x="816" y="1"/>
                  </a:lnTo>
                  <a:close/>
                  <a:moveTo>
                    <a:pt x="836" y="1"/>
                  </a:moveTo>
                  <a:cubicBezTo>
                    <a:pt x="847" y="1"/>
                    <a:pt x="847" y="1"/>
                    <a:pt x="847" y="1"/>
                  </a:cubicBezTo>
                  <a:cubicBezTo>
                    <a:pt x="847" y="10"/>
                    <a:pt x="847" y="10"/>
                    <a:pt x="847" y="10"/>
                  </a:cubicBezTo>
                  <a:cubicBezTo>
                    <a:pt x="836" y="10"/>
                    <a:pt x="836" y="10"/>
                    <a:pt x="836" y="10"/>
                  </a:cubicBezTo>
                  <a:lnTo>
                    <a:pt x="836" y="1"/>
                  </a:lnTo>
                  <a:close/>
                  <a:moveTo>
                    <a:pt x="837" y="21"/>
                  </a:moveTo>
                  <a:cubicBezTo>
                    <a:pt x="846" y="21"/>
                    <a:pt x="846" y="21"/>
                    <a:pt x="846" y="21"/>
                  </a:cubicBezTo>
                  <a:cubicBezTo>
                    <a:pt x="846" y="67"/>
                    <a:pt x="846" y="67"/>
                    <a:pt x="846" y="67"/>
                  </a:cubicBezTo>
                  <a:cubicBezTo>
                    <a:pt x="837" y="67"/>
                    <a:pt x="837" y="67"/>
                    <a:pt x="837" y="67"/>
                  </a:cubicBezTo>
                  <a:lnTo>
                    <a:pt x="837" y="21"/>
                  </a:lnTo>
                  <a:close/>
                  <a:moveTo>
                    <a:pt x="852" y="21"/>
                  </a:moveTo>
                  <a:cubicBezTo>
                    <a:pt x="862" y="21"/>
                    <a:pt x="862" y="21"/>
                    <a:pt x="862" y="21"/>
                  </a:cubicBezTo>
                  <a:cubicBezTo>
                    <a:pt x="874" y="54"/>
                    <a:pt x="874" y="54"/>
                    <a:pt x="874" y="54"/>
                  </a:cubicBezTo>
                  <a:cubicBezTo>
                    <a:pt x="874" y="54"/>
                    <a:pt x="874" y="54"/>
                    <a:pt x="874" y="54"/>
                  </a:cubicBezTo>
                  <a:cubicBezTo>
                    <a:pt x="885" y="21"/>
                    <a:pt x="885" y="21"/>
                    <a:pt x="885" y="21"/>
                  </a:cubicBezTo>
                  <a:cubicBezTo>
                    <a:pt x="894" y="21"/>
                    <a:pt x="894" y="21"/>
                    <a:pt x="894" y="21"/>
                  </a:cubicBezTo>
                  <a:cubicBezTo>
                    <a:pt x="878" y="67"/>
                    <a:pt x="878" y="67"/>
                    <a:pt x="878" y="67"/>
                  </a:cubicBezTo>
                  <a:cubicBezTo>
                    <a:pt x="870" y="67"/>
                    <a:pt x="870" y="67"/>
                    <a:pt x="870" y="67"/>
                  </a:cubicBezTo>
                  <a:lnTo>
                    <a:pt x="852" y="21"/>
                  </a:lnTo>
                  <a:close/>
                  <a:moveTo>
                    <a:pt x="931" y="66"/>
                  </a:moveTo>
                  <a:cubicBezTo>
                    <a:pt x="927" y="67"/>
                    <a:pt x="924" y="68"/>
                    <a:pt x="919" y="68"/>
                  </a:cubicBezTo>
                  <a:cubicBezTo>
                    <a:pt x="905" y="68"/>
                    <a:pt x="897" y="60"/>
                    <a:pt x="897" y="42"/>
                  </a:cubicBezTo>
                  <a:cubicBezTo>
                    <a:pt x="897" y="22"/>
                    <a:pt x="909" y="20"/>
                    <a:pt x="915" y="20"/>
                  </a:cubicBezTo>
                  <a:cubicBezTo>
                    <a:pt x="926" y="20"/>
                    <a:pt x="932" y="28"/>
                    <a:pt x="932" y="38"/>
                  </a:cubicBezTo>
                  <a:cubicBezTo>
                    <a:pt x="932" y="41"/>
                    <a:pt x="932" y="41"/>
                    <a:pt x="932" y="41"/>
                  </a:cubicBezTo>
                  <a:cubicBezTo>
                    <a:pt x="905" y="41"/>
                    <a:pt x="905" y="41"/>
                    <a:pt x="905" y="41"/>
                  </a:cubicBezTo>
                  <a:cubicBezTo>
                    <a:pt x="905" y="49"/>
                    <a:pt x="909" y="61"/>
                    <a:pt x="922" y="61"/>
                  </a:cubicBezTo>
                  <a:cubicBezTo>
                    <a:pt x="926" y="61"/>
                    <a:pt x="929" y="60"/>
                    <a:pt x="931" y="60"/>
                  </a:cubicBezTo>
                  <a:lnTo>
                    <a:pt x="931" y="66"/>
                  </a:lnTo>
                  <a:close/>
                  <a:moveTo>
                    <a:pt x="923" y="35"/>
                  </a:moveTo>
                  <a:cubicBezTo>
                    <a:pt x="923" y="32"/>
                    <a:pt x="921" y="27"/>
                    <a:pt x="915" y="27"/>
                  </a:cubicBezTo>
                  <a:cubicBezTo>
                    <a:pt x="908" y="27"/>
                    <a:pt x="906" y="33"/>
                    <a:pt x="906" y="35"/>
                  </a:cubicBezTo>
                  <a:lnTo>
                    <a:pt x="923" y="35"/>
                  </a:lnTo>
                  <a:close/>
                  <a:moveTo>
                    <a:pt x="940" y="21"/>
                  </a:moveTo>
                  <a:cubicBezTo>
                    <a:pt x="949" y="21"/>
                    <a:pt x="949" y="21"/>
                    <a:pt x="949" y="21"/>
                  </a:cubicBezTo>
                  <a:cubicBezTo>
                    <a:pt x="949" y="30"/>
                    <a:pt x="949" y="30"/>
                    <a:pt x="949" y="30"/>
                  </a:cubicBezTo>
                  <a:cubicBezTo>
                    <a:pt x="949" y="30"/>
                    <a:pt x="949" y="30"/>
                    <a:pt x="949" y="30"/>
                  </a:cubicBezTo>
                  <a:cubicBezTo>
                    <a:pt x="950" y="27"/>
                    <a:pt x="954" y="20"/>
                    <a:pt x="963" y="20"/>
                  </a:cubicBezTo>
                  <a:cubicBezTo>
                    <a:pt x="963" y="29"/>
                    <a:pt x="963" y="29"/>
                    <a:pt x="963" y="29"/>
                  </a:cubicBezTo>
                  <a:cubicBezTo>
                    <a:pt x="955" y="29"/>
                    <a:pt x="949" y="33"/>
                    <a:pt x="949" y="47"/>
                  </a:cubicBezTo>
                  <a:cubicBezTo>
                    <a:pt x="949" y="67"/>
                    <a:pt x="949" y="67"/>
                    <a:pt x="949" y="67"/>
                  </a:cubicBezTo>
                  <a:cubicBezTo>
                    <a:pt x="940" y="67"/>
                    <a:pt x="940" y="67"/>
                    <a:pt x="940" y="67"/>
                  </a:cubicBezTo>
                  <a:lnTo>
                    <a:pt x="940" y="21"/>
                  </a:lnTo>
                  <a:close/>
                  <a:moveTo>
                    <a:pt x="1001" y="66"/>
                  </a:moveTo>
                  <a:cubicBezTo>
                    <a:pt x="998" y="67"/>
                    <a:pt x="995" y="68"/>
                    <a:pt x="990" y="68"/>
                  </a:cubicBezTo>
                  <a:cubicBezTo>
                    <a:pt x="976" y="68"/>
                    <a:pt x="967" y="60"/>
                    <a:pt x="967" y="42"/>
                  </a:cubicBezTo>
                  <a:cubicBezTo>
                    <a:pt x="967" y="22"/>
                    <a:pt x="980" y="20"/>
                    <a:pt x="986" y="20"/>
                  </a:cubicBezTo>
                  <a:cubicBezTo>
                    <a:pt x="997" y="20"/>
                    <a:pt x="1002" y="28"/>
                    <a:pt x="1002" y="38"/>
                  </a:cubicBezTo>
                  <a:cubicBezTo>
                    <a:pt x="1002" y="41"/>
                    <a:pt x="1002" y="41"/>
                    <a:pt x="1002" y="41"/>
                  </a:cubicBezTo>
                  <a:cubicBezTo>
                    <a:pt x="976" y="41"/>
                    <a:pt x="976" y="41"/>
                    <a:pt x="976" y="41"/>
                  </a:cubicBezTo>
                  <a:cubicBezTo>
                    <a:pt x="976" y="49"/>
                    <a:pt x="980" y="61"/>
                    <a:pt x="993" y="61"/>
                  </a:cubicBezTo>
                  <a:cubicBezTo>
                    <a:pt x="997" y="61"/>
                    <a:pt x="999" y="60"/>
                    <a:pt x="1001" y="60"/>
                  </a:cubicBezTo>
                  <a:lnTo>
                    <a:pt x="1001" y="66"/>
                  </a:lnTo>
                  <a:close/>
                  <a:moveTo>
                    <a:pt x="994" y="35"/>
                  </a:moveTo>
                  <a:cubicBezTo>
                    <a:pt x="994" y="32"/>
                    <a:pt x="992" y="27"/>
                    <a:pt x="985" y="27"/>
                  </a:cubicBezTo>
                  <a:cubicBezTo>
                    <a:pt x="978" y="27"/>
                    <a:pt x="976" y="33"/>
                    <a:pt x="976" y="35"/>
                  </a:cubicBezTo>
                  <a:lnTo>
                    <a:pt x="994" y="35"/>
                  </a:lnTo>
                  <a:close/>
                  <a:moveTo>
                    <a:pt x="1037" y="60"/>
                  </a:moveTo>
                  <a:cubicBezTo>
                    <a:pt x="1037" y="60"/>
                    <a:pt x="1037" y="60"/>
                    <a:pt x="1037" y="60"/>
                  </a:cubicBezTo>
                  <a:cubicBezTo>
                    <a:pt x="1036" y="62"/>
                    <a:pt x="1032" y="68"/>
                    <a:pt x="1024" y="68"/>
                  </a:cubicBezTo>
                  <a:cubicBezTo>
                    <a:pt x="1013" y="68"/>
                    <a:pt x="1009" y="58"/>
                    <a:pt x="1009" y="45"/>
                  </a:cubicBezTo>
                  <a:cubicBezTo>
                    <a:pt x="1009" y="30"/>
                    <a:pt x="1014" y="20"/>
                    <a:pt x="1025" y="20"/>
                  </a:cubicBezTo>
                  <a:cubicBezTo>
                    <a:pt x="1032" y="20"/>
                    <a:pt x="1036" y="25"/>
                    <a:pt x="1037" y="27"/>
                  </a:cubicBezTo>
                  <a:cubicBezTo>
                    <a:pt x="1037" y="27"/>
                    <a:pt x="1037" y="27"/>
                    <a:pt x="1037" y="27"/>
                  </a:cubicBezTo>
                  <a:cubicBezTo>
                    <a:pt x="1037" y="1"/>
                    <a:pt x="1037" y="1"/>
                    <a:pt x="1037" y="1"/>
                  </a:cubicBezTo>
                  <a:cubicBezTo>
                    <a:pt x="1046" y="1"/>
                    <a:pt x="1046" y="1"/>
                    <a:pt x="1046" y="1"/>
                  </a:cubicBezTo>
                  <a:cubicBezTo>
                    <a:pt x="1046" y="67"/>
                    <a:pt x="1046" y="67"/>
                    <a:pt x="1046" y="67"/>
                  </a:cubicBezTo>
                  <a:cubicBezTo>
                    <a:pt x="1037" y="67"/>
                    <a:pt x="1037" y="67"/>
                    <a:pt x="1037" y="67"/>
                  </a:cubicBezTo>
                  <a:lnTo>
                    <a:pt x="1037" y="60"/>
                  </a:lnTo>
                  <a:close/>
                  <a:moveTo>
                    <a:pt x="1027" y="61"/>
                  </a:moveTo>
                  <a:cubicBezTo>
                    <a:pt x="1034" y="61"/>
                    <a:pt x="1037" y="51"/>
                    <a:pt x="1037" y="44"/>
                  </a:cubicBezTo>
                  <a:cubicBezTo>
                    <a:pt x="1037" y="36"/>
                    <a:pt x="1035" y="27"/>
                    <a:pt x="1027" y="27"/>
                  </a:cubicBezTo>
                  <a:cubicBezTo>
                    <a:pt x="1020" y="27"/>
                    <a:pt x="1018" y="34"/>
                    <a:pt x="1018" y="44"/>
                  </a:cubicBezTo>
                  <a:cubicBezTo>
                    <a:pt x="1018" y="51"/>
                    <a:pt x="1019" y="61"/>
                    <a:pt x="1027" y="61"/>
                  </a:cubicBezTo>
                  <a:close/>
                  <a:moveTo>
                    <a:pt x="1056" y="54"/>
                  </a:moveTo>
                  <a:cubicBezTo>
                    <a:pt x="1070" y="54"/>
                    <a:pt x="1070" y="54"/>
                    <a:pt x="1070" y="54"/>
                  </a:cubicBezTo>
                  <a:cubicBezTo>
                    <a:pt x="1070" y="67"/>
                    <a:pt x="1070" y="67"/>
                    <a:pt x="1070" y="67"/>
                  </a:cubicBezTo>
                  <a:cubicBezTo>
                    <a:pt x="1056" y="67"/>
                    <a:pt x="1056" y="67"/>
                    <a:pt x="1056" y="67"/>
                  </a:cubicBezTo>
                  <a:lnTo>
                    <a:pt x="1056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7200" y="6274800"/>
            <a:ext cx="4698000" cy="2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Freeform 7"/>
          <p:cNvSpPr>
            <a:spLocks noEditPoints="1"/>
          </p:cNvSpPr>
          <p:nvPr userDrawn="1"/>
        </p:nvSpPr>
        <p:spPr bwMode="auto">
          <a:xfrm>
            <a:off x="3829299" y="2948085"/>
            <a:ext cx="811937" cy="1265199"/>
          </a:xfrm>
          <a:custGeom>
            <a:avLst/>
            <a:gdLst>
              <a:gd name="T0" fmla="*/ 1235 w 2472"/>
              <a:gd name="T1" fmla="*/ 3376 h 3852"/>
              <a:gd name="T2" fmla="*/ 1254 w 2472"/>
              <a:gd name="T3" fmla="*/ 3330 h 3852"/>
              <a:gd name="T4" fmla="*/ 1289 w 2472"/>
              <a:gd name="T5" fmla="*/ 3241 h 3852"/>
              <a:gd name="T6" fmla="*/ 1334 w 2472"/>
              <a:gd name="T7" fmla="*/ 3126 h 3852"/>
              <a:gd name="T8" fmla="*/ 1382 w 2472"/>
              <a:gd name="T9" fmla="*/ 3001 h 3852"/>
              <a:gd name="T10" fmla="*/ 1428 w 2472"/>
              <a:gd name="T11" fmla="*/ 2881 h 3852"/>
              <a:gd name="T12" fmla="*/ 1467 w 2472"/>
              <a:gd name="T13" fmla="*/ 2781 h 3852"/>
              <a:gd name="T14" fmla="*/ 1491 w 2472"/>
              <a:gd name="T15" fmla="*/ 2720 h 3852"/>
              <a:gd name="T16" fmla="*/ 975 w 2472"/>
              <a:gd name="T17" fmla="*/ 2705 h 3852"/>
              <a:gd name="T18" fmla="*/ 1118 w 2472"/>
              <a:gd name="T19" fmla="*/ 833 h 3852"/>
              <a:gd name="T20" fmla="*/ 966 w 2472"/>
              <a:gd name="T21" fmla="*/ 909 h 3852"/>
              <a:gd name="T22" fmla="*/ 855 w 2472"/>
              <a:gd name="T23" fmla="*/ 1035 h 3852"/>
              <a:gd name="T24" fmla="*/ 798 w 2472"/>
              <a:gd name="T25" fmla="*/ 1197 h 3852"/>
              <a:gd name="T26" fmla="*/ 810 w 2472"/>
              <a:gd name="T27" fmla="*/ 1374 h 3852"/>
              <a:gd name="T28" fmla="*/ 886 w 2472"/>
              <a:gd name="T29" fmla="*/ 1526 h 3852"/>
              <a:gd name="T30" fmla="*/ 1012 w 2472"/>
              <a:gd name="T31" fmla="*/ 1637 h 3852"/>
              <a:gd name="T32" fmla="*/ 1175 w 2472"/>
              <a:gd name="T33" fmla="*/ 1694 h 3852"/>
              <a:gd name="T34" fmla="*/ 1352 w 2472"/>
              <a:gd name="T35" fmla="*/ 1682 h 3852"/>
              <a:gd name="T36" fmla="*/ 1504 w 2472"/>
              <a:gd name="T37" fmla="*/ 1606 h 3852"/>
              <a:gd name="T38" fmla="*/ 1615 w 2472"/>
              <a:gd name="T39" fmla="*/ 1480 h 3852"/>
              <a:gd name="T40" fmla="*/ 1671 w 2472"/>
              <a:gd name="T41" fmla="*/ 1318 h 3852"/>
              <a:gd name="T42" fmla="*/ 1659 w 2472"/>
              <a:gd name="T43" fmla="*/ 1140 h 3852"/>
              <a:gd name="T44" fmla="*/ 1583 w 2472"/>
              <a:gd name="T45" fmla="*/ 988 h 3852"/>
              <a:gd name="T46" fmla="*/ 1457 w 2472"/>
              <a:gd name="T47" fmla="*/ 877 h 3852"/>
              <a:gd name="T48" fmla="*/ 1294 w 2472"/>
              <a:gd name="T49" fmla="*/ 822 h 3852"/>
              <a:gd name="T50" fmla="*/ 1332 w 2472"/>
              <a:gd name="T51" fmla="*/ 2 h 3852"/>
              <a:gd name="T52" fmla="*/ 1601 w 2472"/>
              <a:gd name="T53" fmla="*/ 53 h 3852"/>
              <a:gd name="T54" fmla="*/ 1848 w 2472"/>
              <a:gd name="T55" fmla="*/ 158 h 3852"/>
              <a:gd name="T56" fmla="*/ 2066 w 2472"/>
              <a:gd name="T57" fmla="*/ 311 h 3852"/>
              <a:gd name="T58" fmla="*/ 2247 w 2472"/>
              <a:gd name="T59" fmla="*/ 505 h 3852"/>
              <a:gd name="T60" fmla="*/ 2379 w 2472"/>
              <a:gd name="T61" fmla="*/ 733 h 3852"/>
              <a:gd name="T62" fmla="*/ 2456 w 2472"/>
              <a:gd name="T63" fmla="*/ 987 h 3852"/>
              <a:gd name="T64" fmla="*/ 2469 w 2472"/>
              <a:gd name="T65" fmla="*/ 1216 h 3852"/>
              <a:gd name="T66" fmla="*/ 2439 w 2472"/>
              <a:gd name="T67" fmla="*/ 1387 h 3852"/>
              <a:gd name="T68" fmla="*/ 2379 w 2472"/>
              <a:gd name="T69" fmla="*/ 1593 h 3852"/>
              <a:gd name="T70" fmla="*/ 2293 w 2472"/>
              <a:gd name="T71" fmla="*/ 1824 h 3852"/>
              <a:gd name="T72" fmla="*/ 2188 w 2472"/>
              <a:gd name="T73" fmla="*/ 2073 h 3852"/>
              <a:gd name="T74" fmla="*/ 250 w 2472"/>
              <a:gd name="T75" fmla="*/ 1993 h 3852"/>
              <a:gd name="T76" fmla="*/ 149 w 2472"/>
              <a:gd name="T77" fmla="*/ 1748 h 3852"/>
              <a:gd name="T78" fmla="*/ 69 w 2472"/>
              <a:gd name="T79" fmla="*/ 1523 h 3852"/>
              <a:gd name="T80" fmla="*/ 18 w 2472"/>
              <a:gd name="T81" fmla="*/ 1327 h 3852"/>
              <a:gd name="T82" fmla="*/ 0 w 2472"/>
              <a:gd name="T83" fmla="*/ 1167 h 3852"/>
              <a:gd name="T84" fmla="*/ 34 w 2472"/>
              <a:gd name="T85" fmla="*/ 899 h 3852"/>
              <a:gd name="T86" fmla="*/ 132 w 2472"/>
              <a:gd name="T87" fmla="*/ 653 h 3852"/>
              <a:gd name="T88" fmla="*/ 283 w 2472"/>
              <a:gd name="T89" fmla="*/ 437 h 3852"/>
              <a:gd name="T90" fmla="*/ 478 w 2472"/>
              <a:gd name="T91" fmla="*/ 256 h 3852"/>
              <a:gd name="T92" fmla="*/ 709 w 2472"/>
              <a:gd name="T93" fmla="*/ 117 h 3852"/>
              <a:gd name="T94" fmla="*/ 966 w 2472"/>
              <a:gd name="T95" fmla="*/ 30 h 3852"/>
              <a:gd name="T96" fmla="*/ 1239 w 2472"/>
              <a:gd name="T97" fmla="*/ 0 h 3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72" h="3852">
                <a:moveTo>
                  <a:pt x="975" y="2705"/>
                </a:moveTo>
                <a:lnTo>
                  <a:pt x="1234" y="3380"/>
                </a:lnTo>
                <a:lnTo>
                  <a:pt x="1235" y="3376"/>
                </a:lnTo>
                <a:lnTo>
                  <a:pt x="1239" y="3367"/>
                </a:lnTo>
                <a:lnTo>
                  <a:pt x="1246" y="3351"/>
                </a:lnTo>
                <a:lnTo>
                  <a:pt x="1254" y="3330"/>
                </a:lnTo>
                <a:lnTo>
                  <a:pt x="1264" y="3304"/>
                </a:lnTo>
                <a:lnTo>
                  <a:pt x="1276" y="3274"/>
                </a:lnTo>
                <a:lnTo>
                  <a:pt x="1289" y="3241"/>
                </a:lnTo>
                <a:lnTo>
                  <a:pt x="1302" y="3206"/>
                </a:lnTo>
                <a:lnTo>
                  <a:pt x="1318" y="3166"/>
                </a:lnTo>
                <a:lnTo>
                  <a:pt x="1334" y="3126"/>
                </a:lnTo>
                <a:lnTo>
                  <a:pt x="1349" y="3085"/>
                </a:lnTo>
                <a:lnTo>
                  <a:pt x="1365" y="3043"/>
                </a:lnTo>
                <a:lnTo>
                  <a:pt x="1382" y="3001"/>
                </a:lnTo>
                <a:lnTo>
                  <a:pt x="1398" y="2959"/>
                </a:lnTo>
                <a:lnTo>
                  <a:pt x="1413" y="2919"/>
                </a:lnTo>
                <a:lnTo>
                  <a:pt x="1428" y="2881"/>
                </a:lnTo>
                <a:lnTo>
                  <a:pt x="1442" y="2844"/>
                </a:lnTo>
                <a:lnTo>
                  <a:pt x="1455" y="2811"/>
                </a:lnTo>
                <a:lnTo>
                  <a:pt x="1467" y="2781"/>
                </a:lnTo>
                <a:lnTo>
                  <a:pt x="1476" y="2756"/>
                </a:lnTo>
                <a:lnTo>
                  <a:pt x="1485" y="2736"/>
                </a:lnTo>
                <a:lnTo>
                  <a:pt x="1491" y="2720"/>
                </a:lnTo>
                <a:lnTo>
                  <a:pt x="1494" y="2709"/>
                </a:lnTo>
                <a:lnTo>
                  <a:pt x="1496" y="2705"/>
                </a:lnTo>
                <a:lnTo>
                  <a:pt x="975" y="2705"/>
                </a:lnTo>
                <a:close/>
                <a:moveTo>
                  <a:pt x="1234" y="818"/>
                </a:moveTo>
                <a:lnTo>
                  <a:pt x="1175" y="822"/>
                </a:lnTo>
                <a:lnTo>
                  <a:pt x="1118" y="833"/>
                </a:lnTo>
                <a:lnTo>
                  <a:pt x="1063" y="852"/>
                </a:lnTo>
                <a:lnTo>
                  <a:pt x="1012" y="877"/>
                </a:lnTo>
                <a:lnTo>
                  <a:pt x="966" y="909"/>
                </a:lnTo>
                <a:lnTo>
                  <a:pt x="923" y="946"/>
                </a:lnTo>
                <a:lnTo>
                  <a:pt x="886" y="988"/>
                </a:lnTo>
                <a:lnTo>
                  <a:pt x="855" y="1035"/>
                </a:lnTo>
                <a:lnTo>
                  <a:pt x="828" y="1086"/>
                </a:lnTo>
                <a:lnTo>
                  <a:pt x="810" y="1140"/>
                </a:lnTo>
                <a:lnTo>
                  <a:pt x="798" y="1197"/>
                </a:lnTo>
                <a:lnTo>
                  <a:pt x="794" y="1258"/>
                </a:lnTo>
                <a:lnTo>
                  <a:pt x="798" y="1318"/>
                </a:lnTo>
                <a:lnTo>
                  <a:pt x="810" y="1374"/>
                </a:lnTo>
                <a:lnTo>
                  <a:pt x="828" y="1429"/>
                </a:lnTo>
                <a:lnTo>
                  <a:pt x="855" y="1480"/>
                </a:lnTo>
                <a:lnTo>
                  <a:pt x="886" y="1526"/>
                </a:lnTo>
                <a:lnTo>
                  <a:pt x="923" y="1569"/>
                </a:lnTo>
                <a:lnTo>
                  <a:pt x="966" y="1606"/>
                </a:lnTo>
                <a:lnTo>
                  <a:pt x="1012" y="1637"/>
                </a:lnTo>
                <a:lnTo>
                  <a:pt x="1063" y="1663"/>
                </a:lnTo>
                <a:lnTo>
                  <a:pt x="1118" y="1682"/>
                </a:lnTo>
                <a:lnTo>
                  <a:pt x="1175" y="1694"/>
                </a:lnTo>
                <a:lnTo>
                  <a:pt x="1234" y="1697"/>
                </a:lnTo>
                <a:lnTo>
                  <a:pt x="1294" y="1694"/>
                </a:lnTo>
                <a:lnTo>
                  <a:pt x="1352" y="1682"/>
                </a:lnTo>
                <a:lnTo>
                  <a:pt x="1406" y="1663"/>
                </a:lnTo>
                <a:lnTo>
                  <a:pt x="1457" y="1637"/>
                </a:lnTo>
                <a:lnTo>
                  <a:pt x="1504" y="1606"/>
                </a:lnTo>
                <a:lnTo>
                  <a:pt x="1546" y="1569"/>
                </a:lnTo>
                <a:lnTo>
                  <a:pt x="1583" y="1526"/>
                </a:lnTo>
                <a:lnTo>
                  <a:pt x="1615" y="1480"/>
                </a:lnTo>
                <a:lnTo>
                  <a:pt x="1641" y="1429"/>
                </a:lnTo>
                <a:lnTo>
                  <a:pt x="1659" y="1374"/>
                </a:lnTo>
                <a:lnTo>
                  <a:pt x="1671" y="1318"/>
                </a:lnTo>
                <a:lnTo>
                  <a:pt x="1675" y="1258"/>
                </a:lnTo>
                <a:lnTo>
                  <a:pt x="1671" y="1197"/>
                </a:lnTo>
                <a:lnTo>
                  <a:pt x="1659" y="1140"/>
                </a:lnTo>
                <a:lnTo>
                  <a:pt x="1641" y="1086"/>
                </a:lnTo>
                <a:lnTo>
                  <a:pt x="1615" y="1035"/>
                </a:lnTo>
                <a:lnTo>
                  <a:pt x="1583" y="988"/>
                </a:lnTo>
                <a:lnTo>
                  <a:pt x="1546" y="946"/>
                </a:lnTo>
                <a:lnTo>
                  <a:pt x="1504" y="909"/>
                </a:lnTo>
                <a:lnTo>
                  <a:pt x="1457" y="877"/>
                </a:lnTo>
                <a:lnTo>
                  <a:pt x="1406" y="852"/>
                </a:lnTo>
                <a:lnTo>
                  <a:pt x="1352" y="833"/>
                </a:lnTo>
                <a:lnTo>
                  <a:pt x="1294" y="822"/>
                </a:lnTo>
                <a:lnTo>
                  <a:pt x="1234" y="818"/>
                </a:lnTo>
                <a:close/>
                <a:moveTo>
                  <a:pt x="1239" y="0"/>
                </a:moveTo>
                <a:lnTo>
                  <a:pt x="1332" y="2"/>
                </a:lnTo>
                <a:lnTo>
                  <a:pt x="1423" y="13"/>
                </a:lnTo>
                <a:lnTo>
                  <a:pt x="1513" y="30"/>
                </a:lnTo>
                <a:lnTo>
                  <a:pt x="1601" y="53"/>
                </a:lnTo>
                <a:lnTo>
                  <a:pt x="1686" y="82"/>
                </a:lnTo>
                <a:lnTo>
                  <a:pt x="1768" y="117"/>
                </a:lnTo>
                <a:lnTo>
                  <a:pt x="1848" y="158"/>
                </a:lnTo>
                <a:lnTo>
                  <a:pt x="1925" y="205"/>
                </a:lnTo>
                <a:lnTo>
                  <a:pt x="1998" y="256"/>
                </a:lnTo>
                <a:lnTo>
                  <a:pt x="2066" y="311"/>
                </a:lnTo>
                <a:lnTo>
                  <a:pt x="2132" y="371"/>
                </a:lnTo>
                <a:lnTo>
                  <a:pt x="2192" y="437"/>
                </a:lnTo>
                <a:lnTo>
                  <a:pt x="2247" y="505"/>
                </a:lnTo>
                <a:lnTo>
                  <a:pt x="2297" y="577"/>
                </a:lnTo>
                <a:lnTo>
                  <a:pt x="2341" y="653"/>
                </a:lnTo>
                <a:lnTo>
                  <a:pt x="2379" y="733"/>
                </a:lnTo>
                <a:lnTo>
                  <a:pt x="2412" y="814"/>
                </a:lnTo>
                <a:lnTo>
                  <a:pt x="2438" y="899"/>
                </a:lnTo>
                <a:lnTo>
                  <a:pt x="2456" y="987"/>
                </a:lnTo>
                <a:lnTo>
                  <a:pt x="2468" y="1076"/>
                </a:lnTo>
                <a:lnTo>
                  <a:pt x="2472" y="1167"/>
                </a:lnTo>
                <a:lnTo>
                  <a:pt x="2469" y="1216"/>
                </a:lnTo>
                <a:lnTo>
                  <a:pt x="2463" y="1269"/>
                </a:lnTo>
                <a:lnTo>
                  <a:pt x="2454" y="1326"/>
                </a:lnTo>
                <a:lnTo>
                  <a:pt x="2439" y="1387"/>
                </a:lnTo>
                <a:lnTo>
                  <a:pt x="2422" y="1453"/>
                </a:lnTo>
                <a:lnTo>
                  <a:pt x="2403" y="1522"/>
                </a:lnTo>
                <a:lnTo>
                  <a:pt x="2379" y="1593"/>
                </a:lnTo>
                <a:lnTo>
                  <a:pt x="2353" y="1667"/>
                </a:lnTo>
                <a:lnTo>
                  <a:pt x="2324" y="1745"/>
                </a:lnTo>
                <a:lnTo>
                  <a:pt x="2293" y="1824"/>
                </a:lnTo>
                <a:lnTo>
                  <a:pt x="2260" y="1906"/>
                </a:lnTo>
                <a:lnTo>
                  <a:pt x="2225" y="1989"/>
                </a:lnTo>
                <a:lnTo>
                  <a:pt x="2188" y="2073"/>
                </a:lnTo>
                <a:lnTo>
                  <a:pt x="1455" y="3852"/>
                </a:lnTo>
                <a:lnTo>
                  <a:pt x="1009" y="3852"/>
                </a:lnTo>
                <a:lnTo>
                  <a:pt x="250" y="1993"/>
                </a:lnTo>
                <a:lnTo>
                  <a:pt x="215" y="1910"/>
                </a:lnTo>
                <a:lnTo>
                  <a:pt x="181" y="1828"/>
                </a:lnTo>
                <a:lnTo>
                  <a:pt x="149" y="1748"/>
                </a:lnTo>
                <a:lnTo>
                  <a:pt x="120" y="1671"/>
                </a:lnTo>
                <a:lnTo>
                  <a:pt x="93" y="1595"/>
                </a:lnTo>
                <a:lnTo>
                  <a:pt x="69" y="1523"/>
                </a:lnTo>
                <a:lnTo>
                  <a:pt x="50" y="1455"/>
                </a:lnTo>
                <a:lnTo>
                  <a:pt x="31" y="1390"/>
                </a:lnTo>
                <a:lnTo>
                  <a:pt x="18" y="1327"/>
                </a:lnTo>
                <a:lnTo>
                  <a:pt x="8" y="1269"/>
                </a:lnTo>
                <a:lnTo>
                  <a:pt x="1" y="1216"/>
                </a:lnTo>
                <a:lnTo>
                  <a:pt x="0" y="1167"/>
                </a:lnTo>
                <a:lnTo>
                  <a:pt x="4" y="1076"/>
                </a:lnTo>
                <a:lnTo>
                  <a:pt x="16" y="987"/>
                </a:lnTo>
                <a:lnTo>
                  <a:pt x="34" y="899"/>
                </a:lnTo>
                <a:lnTo>
                  <a:pt x="60" y="814"/>
                </a:lnTo>
                <a:lnTo>
                  <a:pt x="93" y="733"/>
                </a:lnTo>
                <a:lnTo>
                  <a:pt x="132" y="653"/>
                </a:lnTo>
                <a:lnTo>
                  <a:pt x="177" y="577"/>
                </a:lnTo>
                <a:lnTo>
                  <a:pt x="226" y="505"/>
                </a:lnTo>
                <a:lnTo>
                  <a:pt x="283" y="437"/>
                </a:lnTo>
                <a:lnTo>
                  <a:pt x="343" y="371"/>
                </a:lnTo>
                <a:lnTo>
                  <a:pt x="408" y="311"/>
                </a:lnTo>
                <a:lnTo>
                  <a:pt x="478" y="256"/>
                </a:lnTo>
                <a:lnTo>
                  <a:pt x="551" y="205"/>
                </a:lnTo>
                <a:lnTo>
                  <a:pt x="628" y="158"/>
                </a:lnTo>
                <a:lnTo>
                  <a:pt x="709" y="117"/>
                </a:lnTo>
                <a:lnTo>
                  <a:pt x="792" y="82"/>
                </a:lnTo>
                <a:lnTo>
                  <a:pt x="878" y="53"/>
                </a:lnTo>
                <a:lnTo>
                  <a:pt x="966" y="30"/>
                </a:lnTo>
                <a:lnTo>
                  <a:pt x="1056" y="13"/>
                </a:lnTo>
                <a:lnTo>
                  <a:pt x="1146" y="2"/>
                </a:lnTo>
                <a:lnTo>
                  <a:pt x="1239" y="0"/>
                </a:lnTo>
                <a:close/>
              </a:path>
            </a:pathLst>
          </a:custGeom>
          <a:solidFill>
            <a:srgbClr val="FFD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Freeform 7"/>
          <p:cNvSpPr>
            <a:spLocks noEditPoints="1"/>
          </p:cNvSpPr>
          <p:nvPr userDrawn="1"/>
        </p:nvSpPr>
        <p:spPr bwMode="auto">
          <a:xfrm>
            <a:off x="1362577" y="3458111"/>
            <a:ext cx="242905" cy="378506"/>
          </a:xfrm>
          <a:custGeom>
            <a:avLst/>
            <a:gdLst>
              <a:gd name="T0" fmla="*/ 1235 w 2472"/>
              <a:gd name="T1" fmla="*/ 3376 h 3852"/>
              <a:gd name="T2" fmla="*/ 1254 w 2472"/>
              <a:gd name="T3" fmla="*/ 3330 h 3852"/>
              <a:gd name="T4" fmla="*/ 1289 w 2472"/>
              <a:gd name="T5" fmla="*/ 3241 h 3852"/>
              <a:gd name="T6" fmla="*/ 1334 w 2472"/>
              <a:gd name="T7" fmla="*/ 3126 h 3852"/>
              <a:gd name="T8" fmla="*/ 1382 w 2472"/>
              <a:gd name="T9" fmla="*/ 3001 h 3852"/>
              <a:gd name="T10" fmla="*/ 1428 w 2472"/>
              <a:gd name="T11" fmla="*/ 2881 h 3852"/>
              <a:gd name="T12" fmla="*/ 1467 w 2472"/>
              <a:gd name="T13" fmla="*/ 2781 h 3852"/>
              <a:gd name="T14" fmla="*/ 1491 w 2472"/>
              <a:gd name="T15" fmla="*/ 2720 h 3852"/>
              <a:gd name="T16" fmla="*/ 975 w 2472"/>
              <a:gd name="T17" fmla="*/ 2705 h 3852"/>
              <a:gd name="T18" fmla="*/ 1118 w 2472"/>
              <a:gd name="T19" fmla="*/ 833 h 3852"/>
              <a:gd name="T20" fmla="*/ 966 w 2472"/>
              <a:gd name="T21" fmla="*/ 909 h 3852"/>
              <a:gd name="T22" fmla="*/ 855 w 2472"/>
              <a:gd name="T23" fmla="*/ 1035 h 3852"/>
              <a:gd name="T24" fmla="*/ 798 w 2472"/>
              <a:gd name="T25" fmla="*/ 1197 h 3852"/>
              <a:gd name="T26" fmla="*/ 810 w 2472"/>
              <a:gd name="T27" fmla="*/ 1374 h 3852"/>
              <a:gd name="T28" fmla="*/ 886 w 2472"/>
              <a:gd name="T29" fmla="*/ 1526 h 3852"/>
              <a:gd name="T30" fmla="*/ 1012 w 2472"/>
              <a:gd name="T31" fmla="*/ 1637 h 3852"/>
              <a:gd name="T32" fmla="*/ 1175 w 2472"/>
              <a:gd name="T33" fmla="*/ 1694 h 3852"/>
              <a:gd name="T34" fmla="*/ 1352 w 2472"/>
              <a:gd name="T35" fmla="*/ 1682 h 3852"/>
              <a:gd name="T36" fmla="*/ 1504 w 2472"/>
              <a:gd name="T37" fmla="*/ 1606 h 3852"/>
              <a:gd name="T38" fmla="*/ 1615 w 2472"/>
              <a:gd name="T39" fmla="*/ 1480 h 3852"/>
              <a:gd name="T40" fmla="*/ 1671 w 2472"/>
              <a:gd name="T41" fmla="*/ 1318 h 3852"/>
              <a:gd name="T42" fmla="*/ 1659 w 2472"/>
              <a:gd name="T43" fmla="*/ 1140 h 3852"/>
              <a:gd name="T44" fmla="*/ 1583 w 2472"/>
              <a:gd name="T45" fmla="*/ 988 h 3852"/>
              <a:gd name="T46" fmla="*/ 1457 w 2472"/>
              <a:gd name="T47" fmla="*/ 877 h 3852"/>
              <a:gd name="T48" fmla="*/ 1294 w 2472"/>
              <a:gd name="T49" fmla="*/ 822 h 3852"/>
              <a:gd name="T50" fmla="*/ 1332 w 2472"/>
              <a:gd name="T51" fmla="*/ 2 h 3852"/>
              <a:gd name="T52" fmla="*/ 1601 w 2472"/>
              <a:gd name="T53" fmla="*/ 53 h 3852"/>
              <a:gd name="T54" fmla="*/ 1848 w 2472"/>
              <a:gd name="T55" fmla="*/ 158 h 3852"/>
              <a:gd name="T56" fmla="*/ 2066 w 2472"/>
              <a:gd name="T57" fmla="*/ 311 h 3852"/>
              <a:gd name="T58" fmla="*/ 2247 w 2472"/>
              <a:gd name="T59" fmla="*/ 505 h 3852"/>
              <a:gd name="T60" fmla="*/ 2379 w 2472"/>
              <a:gd name="T61" fmla="*/ 733 h 3852"/>
              <a:gd name="T62" fmla="*/ 2456 w 2472"/>
              <a:gd name="T63" fmla="*/ 987 h 3852"/>
              <a:gd name="T64" fmla="*/ 2469 w 2472"/>
              <a:gd name="T65" fmla="*/ 1216 h 3852"/>
              <a:gd name="T66" fmla="*/ 2439 w 2472"/>
              <a:gd name="T67" fmla="*/ 1387 h 3852"/>
              <a:gd name="T68" fmla="*/ 2379 w 2472"/>
              <a:gd name="T69" fmla="*/ 1593 h 3852"/>
              <a:gd name="T70" fmla="*/ 2293 w 2472"/>
              <a:gd name="T71" fmla="*/ 1824 h 3852"/>
              <a:gd name="T72" fmla="*/ 2188 w 2472"/>
              <a:gd name="T73" fmla="*/ 2073 h 3852"/>
              <a:gd name="T74" fmla="*/ 250 w 2472"/>
              <a:gd name="T75" fmla="*/ 1993 h 3852"/>
              <a:gd name="T76" fmla="*/ 149 w 2472"/>
              <a:gd name="T77" fmla="*/ 1748 h 3852"/>
              <a:gd name="T78" fmla="*/ 69 w 2472"/>
              <a:gd name="T79" fmla="*/ 1523 h 3852"/>
              <a:gd name="T80" fmla="*/ 18 w 2472"/>
              <a:gd name="T81" fmla="*/ 1327 h 3852"/>
              <a:gd name="T82" fmla="*/ 0 w 2472"/>
              <a:gd name="T83" fmla="*/ 1167 h 3852"/>
              <a:gd name="T84" fmla="*/ 34 w 2472"/>
              <a:gd name="T85" fmla="*/ 899 h 3852"/>
              <a:gd name="T86" fmla="*/ 132 w 2472"/>
              <a:gd name="T87" fmla="*/ 653 h 3852"/>
              <a:gd name="T88" fmla="*/ 283 w 2472"/>
              <a:gd name="T89" fmla="*/ 437 h 3852"/>
              <a:gd name="T90" fmla="*/ 478 w 2472"/>
              <a:gd name="T91" fmla="*/ 256 h 3852"/>
              <a:gd name="T92" fmla="*/ 709 w 2472"/>
              <a:gd name="T93" fmla="*/ 117 h 3852"/>
              <a:gd name="T94" fmla="*/ 966 w 2472"/>
              <a:gd name="T95" fmla="*/ 30 h 3852"/>
              <a:gd name="T96" fmla="*/ 1239 w 2472"/>
              <a:gd name="T97" fmla="*/ 0 h 3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72" h="3852">
                <a:moveTo>
                  <a:pt x="975" y="2705"/>
                </a:moveTo>
                <a:lnTo>
                  <a:pt x="1234" y="3380"/>
                </a:lnTo>
                <a:lnTo>
                  <a:pt x="1235" y="3376"/>
                </a:lnTo>
                <a:lnTo>
                  <a:pt x="1239" y="3367"/>
                </a:lnTo>
                <a:lnTo>
                  <a:pt x="1246" y="3351"/>
                </a:lnTo>
                <a:lnTo>
                  <a:pt x="1254" y="3330"/>
                </a:lnTo>
                <a:lnTo>
                  <a:pt x="1264" y="3304"/>
                </a:lnTo>
                <a:lnTo>
                  <a:pt x="1276" y="3274"/>
                </a:lnTo>
                <a:lnTo>
                  <a:pt x="1289" y="3241"/>
                </a:lnTo>
                <a:lnTo>
                  <a:pt x="1302" y="3206"/>
                </a:lnTo>
                <a:lnTo>
                  <a:pt x="1318" y="3166"/>
                </a:lnTo>
                <a:lnTo>
                  <a:pt x="1334" y="3126"/>
                </a:lnTo>
                <a:lnTo>
                  <a:pt x="1349" y="3085"/>
                </a:lnTo>
                <a:lnTo>
                  <a:pt x="1365" y="3043"/>
                </a:lnTo>
                <a:lnTo>
                  <a:pt x="1382" y="3001"/>
                </a:lnTo>
                <a:lnTo>
                  <a:pt x="1398" y="2959"/>
                </a:lnTo>
                <a:lnTo>
                  <a:pt x="1413" y="2919"/>
                </a:lnTo>
                <a:lnTo>
                  <a:pt x="1428" y="2881"/>
                </a:lnTo>
                <a:lnTo>
                  <a:pt x="1442" y="2844"/>
                </a:lnTo>
                <a:lnTo>
                  <a:pt x="1455" y="2811"/>
                </a:lnTo>
                <a:lnTo>
                  <a:pt x="1467" y="2781"/>
                </a:lnTo>
                <a:lnTo>
                  <a:pt x="1476" y="2756"/>
                </a:lnTo>
                <a:lnTo>
                  <a:pt x="1485" y="2736"/>
                </a:lnTo>
                <a:lnTo>
                  <a:pt x="1491" y="2720"/>
                </a:lnTo>
                <a:lnTo>
                  <a:pt x="1494" y="2709"/>
                </a:lnTo>
                <a:lnTo>
                  <a:pt x="1496" y="2705"/>
                </a:lnTo>
                <a:lnTo>
                  <a:pt x="975" y="2705"/>
                </a:lnTo>
                <a:close/>
                <a:moveTo>
                  <a:pt x="1234" y="818"/>
                </a:moveTo>
                <a:lnTo>
                  <a:pt x="1175" y="822"/>
                </a:lnTo>
                <a:lnTo>
                  <a:pt x="1118" y="833"/>
                </a:lnTo>
                <a:lnTo>
                  <a:pt x="1063" y="852"/>
                </a:lnTo>
                <a:lnTo>
                  <a:pt x="1012" y="877"/>
                </a:lnTo>
                <a:lnTo>
                  <a:pt x="966" y="909"/>
                </a:lnTo>
                <a:lnTo>
                  <a:pt x="923" y="946"/>
                </a:lnTo>
                <a:lnTo>
                  <a:pt x="886" y="988"/>
                </a:lnTo>
                <a:lnTo>
                  <a:pt x="855" y="1035"/>
                </a:lnTo>
                <a:lnTo>
                  <a:pt x="828" y="1086"/>
                </a:lnTo>
                <a:lnTo>
                  <a:pt x="810" y="1140"/>
                </a:lnTo>
                <a:lnTo>
                  <a:pt x="798" y="1197"/>
                </a:lnTo>
                <a:lnTo>
                  <a:pt x="794" y="1258"/>
                </a:lnTo>
                <a:lnTo>
                  <a:pt x="798" y="1318"/>
                </a:lnTo>
                <a:lnTo>
                  <a:pt x="810" y="1374"/>
                </a:lnTo>
                <a:lnTo>
                  <a:pt x="828" y="1429"/>
                </a:lnTo>
                <a:lnTo>
                  <a:pt x="855" y="1480"/>
                </a:lnTo>
                <a:lnTo>
                  <a:pt x="886" y="1526"/>
                </a:lnTo>
                <a:lnTo>
                  <a:pt x="923" y="1569"/>
                </a:lnTo>
                <a:lnTo>
                  <a:pt x="966" y="1606"/>
                </a:lnTo>
                <a:lnTo>
                  <a:pt x="1012" y="1637"/>
                </a:lnTo>
                <a:lnTo>
                  <a:pt x="1063" y="1663"/>
                </a:lnTo>
                <a:lnTo>
                  <a:pt x="1118" y="1682"/>
                </a:lnTo>
                <a:lnTo>
                  <a:pt x="1175" y="1694"/>
                </a:lnTo>
                <a:lnTo>
                  <a:pt x="1234" y="1697"/>
                </a:lnTo>
                <a:lnTo>
                  <a:pt x="1294" y="1694"/>
                </a:lnTo>
                <a:lnTo>
                  <a:pt x="1352" y="1682"/>
                </a:lnTo>
                <a:lnTo>
                  <a:pt x="1406" y="1663"/>
                </a:lnTo>
                <a:lnTo>
                  <a:pt x="1457" y="1637"/>
                </a:lnTo>
                <a:lnTo>
                  <a:pt x="1504" y="1606"/>
                </a:lnTo>
                <a:lnTo>
                  <a:pt x="1546" y="1569"/>
                </a:lnTo>
                <a:lnTo>
                  <a:pt x="1583" y="1526"/>
                </a:lnTo>
                <a:lnTo>
                  <a:pt x="1615" y="1480"/>
                </a:lnTo>
                <a:lnTo>
                  <a:pt x="1641" y="1429"/>
                </a:lnTo>
                <a:lnTo>
                  <a:pt x="1659" y="1374"/>
                </a:lnTo>
                <a:lnTo>
                  <a:pt x="1671" y="1318"/>
                </a:lnTo>
                <a:lnTo>
                  <a:pt x="1675" y="1258"/>
                </a:lnTo>
                <a:lnTo>
                  <a:pt x="1671" y="1197"/>
                </a:lnTo>
                <a:lnTo>
                  <a:pt x="1659" y="1140"/>
                </a:lnTo>
                <a:lnTo>
                  <a:pt x="1641" y="1086"/>
                </a:lnTo>
                <a:lnTo>
                  <a:pt x="1615" y="1035"/>
                </a:lnTo>
                <a:lnTo>
                  <a:pt x="1583" y="988"/>
                </a:lnTo>
                <a:lnTo>
                  <a:pt x="1546" y="946"/>
                </a:lnTo>
                <a:lnTo>
                  <a:pt x="1504" y="909"/>
                </a:lnTo>
                <a:lnTo>
                  <a:pt x="1457" y="877"/>
                </a:lnTo>
                <a:lnTo>
                  <a:pt x="1406" y="852"/>
                </a:lnTo>
                <a:lnTo>
                  <a:pt x="1352" y="833"/>
                </a:lnTo>
                <a:lnTo>
                  <a:pt x="1294" y="822"/>
                </a:lnTo>
                <a:lnTo>
                  <a:pt x="1234" y="818"/>
                </a:lnTo>
                <a:close/>
                <a:moveTo>
                  <a:pt x="1239" y="0"/>
                </a:moveTo>
                <a:lnTo>
                  <a:pt x="1332" y="2"/>
                </a:lnTo>
                <a:lnTo>
                  <a:pt x="1423" y="13"/>
                </a:lnTo>
                <a:lnTo>
                  <a:pt x="1513" y="30"/>
                </a:lnTo>
                <a:lnTo>
                  <a:pt x="1601" y="53"/>
                </a:lnTo>
                <a:lnTo>
                  <a:pt x="1686" y="82"/>
                </a:lnTo>
                <a:lnTo>
                  <a:pt x="1768" y="117"/>
                </a:lnTo>
                <a:lnTo>
                  <a:pt x="1848" y="158"/>
                </a:lnTo>
                <a:lnTo>
                  <a:pt x="1925" y="205"/>
                </a:lnTo>
                <a:lnTo>
                  <a:pt x="1998" y="256"/>
                </a:lnTo>
                <a:lnTo>
                  <a:pt x="2066" y="311"/>
                </a:lnTo>
                <a:lnTo>
                  <a:pt x="2132" y="371"/>
                </a:lnTo>
                <a:lnTo>
                  <a:pt x="2192" y="437"/>
                </a:lnTo>
                <a:lnTo>
                  <a:pt x="2247" y="505"/>
                </a:lnTo>
                <a:lnTo>
                  <a:pt x="2297" y="577"/>
                </a:lnTo>
                <a:lnTo>
                  <a:pt x="2341" y="653"/>
                </a:lnTo>
                <a:lnTo>
                  <a:pt x="2379" y="733"/>
                </a:lnTo>
                <a:lnTo>
                  <a:pt x="2412" y="814"/>
                </a:lnTo>
                <a:lnTo>
                  <a:pt x="2438" y="899"/>
                </a:lnTo>
                <a:lnTo>
                  <a:pt x="2456" y="987"/>
                </a:lnTo>
                <a:lnTo>
                  <a:pt x="2468" y="1076"/>
                </a:lnTo>
                <a:lnTo>
                  <a:pt x="2472" y="1167"/>
                </a:lnTo>
                <a:lnTo>
                  <a:pt x="2469" y="1216"/>
                </a:lnTo>
                <a:lnTo>
                  <a:pt x="2463" y="1269"/>
                </a:lnTo>
                <a:lnTo>
                  <a:pt x="2454" y="1326"/>
                </a:lnTo>
                <a:lnTo>
                  <a:pt x="2439" y="1387"/>
                </a:lnTo>
                <a:lnTo>
                  <a:pt x="2422" y="1453"/>
                </a:lnTo>
                <a:lnTo>
                  <a:pt x="2403" y="1522"/>
                </a:lnTo>
                <a:lnTo>
                  <a:pt x="2379" y="1593"/>
                </a:lnTo>
                <a:lnTo>
                  <a:pt x="2353" y="1667"/>
                </a:lnTo>
                <a:lnTo>
                  <a:pt x="2324" y="1745"/>
                </a:lnTo>
                <a:lnTo>
                  <a:pt x="2293" y="1824"/>
                </a:lnTo>
                <a:lnTo>
                  <a:pt x="2260" y="1906"/>
                </a:lnTo>
                <a:lnTo>
                  <a:pt x="2225" y="1989"/>
                </a:lnTo>
                <a:lnTo>
                  <a:pt x="2188" y="2073"/>
                </a:lnTo>
                <a:lnTo>
                  <a:pt x="1455" y="3852"/>
                </a:lnTo>
                <a:lnTo>
                  <a:pt x="1009" y="3852"/>
                </a:lnTo>
                <a:lnTo>
                  <a:pt x="250" y="1993"/>
                </a:lnTo>
                <a:lnTo>
                  <a:pt x="215" y="1910"/>
                </a:lnTo>
                <a:lnTo>
                  <a:pt x="181" y="1828"/>
                </a:lnTo>
                <a:lnTo>
                  <a:pt x="149" y="1748"/>
                </a:lnTo>
                <a:lnTo>
                  <a:pt x="120" y="1671"/>
                </a:lnTo>
                <a:lnTo>
                  <a:pt x="93" y="1595"/>
                </a:lnTo>
                <a:lnTo>
                  <a:pt x="69" y="1523"/>
                </a:lnTo>
                <a:lnTo>
                  <a:pt x="50" y="1455"/>
                </a:lnTo>
                <a:lnTo>
                  <a:pt x="31" y="1390"/>
                </a:lnTo>
                <a:lnTo>
                  <a:pt x="18" y="1327"/>
                </a:lnTo>
                <a:lnTo>
                  <a:pt x="8" y="1269"/>
                </a:lnTo>
                <a:lnTo>
                  <a:pt x="1" y="1216"/>
                </a:lnTo>
                <a:lnTo>
                  <a:pt x="0" y="1167"/>
                </a:lnTo>
                <a:lnTo>
                  <a:pt x="4" y="1076"/>
                </a:lnTo>
                <a:lnTo>
                  <a:pt x="16" y="987"/>
                </a:lnTo>
                <a:lnTo>
                  <a:pt x="34" y="899"/>
                </a:lnTo>
                <a:lnTo>
                  <a:pt x="60" y="814"/>
                </a:lnTo>
                <a:lnTo>
                  <a:pt x="93" y="733"/>
                </a:lnTo>
                <a:lnTo>
                  <a:pt x="132" y="653"/>
                </a:lnTo>
                <a:lnTo>
                  <a:pt x="177" y="577"/>
                </a:lnTo>
                <a:lnTo>
                  <a:pt x="226" y="505"/>
                </a:lnTo>
                <a:lnTo>
                  <a:pt x="283" y="437"/>
                </a:lnTo>
                <a:lnTo>
                  <a:pt x="343" y="371"/>
                </a:lnTo>
                <a:lnTo>
                  <a:pt x="408" y="311"/>
                </a:lnTo>
                <a:lnTo>
                  <a:pt x="478" y="256"/>
                </a:lnTo>
                <a:lnTo>
                  <a:pt x="551" y="205"/>
                </a:lnTo>
                <a:lnTo>
                  <a:pt x="628" y="158"/>
                </a:lnTo>
                <a:lnTo>
                  <a:pt x="709" y="117"/>
                </a:lnTo>
                <a:lnTo>
                  <a:pt x="792" y="82"/>
                </a:lnTo>
                <a:lnTo>
                  <a:pt x="878" y="53"/>
                </a:lnTo>
                <a:lnTo>
                  <a:pt x="966" y="30"/>
                </a:lnTo>
                <a:lnTo>
                  <a:pt x="1056" y="13"/>
                </a:lnTo>
                <a:lnTo>
                  <a:pt x="1146" y="2"/>
                </a:lnTo>
                <a:lnTo>
                  <a:pt x="1239" y="0"/>
                </a:lnTo>
                <a:close/>
              </a:path>
            </a:pathLst>
          </a:custGeom>
          <a:solidFill>
            <a:srgbClr val="FFD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52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219" y="1164355"/>
            <a:ext cx="10936800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3500"/>
            </a:lvl2pPr>
            <a:lvl3pPr>
              <a:defRPr sz="3200"/>
            </a:lvl3pPr>
            <a:lvl4pPr>
              <a:defRPr sz="2900"/>
            </a:lvl4pPr>
            <a:lvl5pPr>
              <a:defRPr sz="27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25219" y="1560354"/>
            <a:ext cx="10936800" cy="4878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 flipH="1">
            <a:off x="625219" y="6538913"/>
            <a:ext cx="5364000" cy="161925"/>
          </a:xfrm>
        </p:spPr>
        <p:txBody>
          <a:bodyPr/>
          <a:lstStyle/>
          <a:p>
            <a:r>
              <a:rPr lang="en-US" dirty="0"/>
              <a:t>Copyright © 2017 Accenture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88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219" y="1164355"/>
            <a:ext cx="5360400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3500"/>
            </a:lvl2pPr>
            <a:lvl3pPr>
              <a:defRPr sz="3200"/>
            </a:lvl3pPr>
            <a:lvl4pPr>
              <a:defRPr sz="2900"/>
            </a:lvl4pPr>
            <a:lvl5pPr>
              <a:defRPr sz="27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/>
          </p:nvPr>
        </p:nvSpPr>
        <p:spPr>
          <a:xfrm>
            <a:off x="625219" y="1560354"/>
            <a:ext cx="5360400" cy="487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6201619" y="1164355"/>
            <a:ext cx="5360400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3500"/>
            </a:lvl2pPr>
            <a:lvl3pPr>
              <a:defRPr sz="3200"/>
            </a:lvl3pPr>
            <a:lvl4pPr>
              <a:defRPr sz="2900"/>
            </a:lvl4pPr>
            <a:lvl5pPr>
              <a:defRPr sz="27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7"/>
          </p:nvPr>
        </p:nvSpPr>
        <p:spPr>
          <a:xfrm>
            <a:off x="6201619" y="1560354"/>
            <a:ext cx="5360400" cy="487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>
          <a:xfrm flipH="1">
            <a:off x="625219" y="6538913"/>
            <a:ext cx="5364000" cy="161925"/>
          </a:xfrm>
        </p:spPr>
        <p:txBody>
          <a:bodyPr/>
          <a:lstStyle/>
          <a:p>
            <a:r>
              <a:rPr lang="en-US" dirty="0"/>
              <a:t>Copyright © 2017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82168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25219" y="1187287"/>
            <a:ext cx="10936800" cy="52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 flipH="1">
            <a:off x="625219" y="6538913"/>
            <a:ext cx="5364000" cy="161925"/>
          </a:xfrm>
        </p:spPr>
        <p:txBody>
          <a:bodyPr/>
          <a:lstStyle/>
          <a:p>
            <a:r>
              <a:rPr lang="en-US" dirty="0"/>
              <a:t>Copyright © 2017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88037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219" y="1163638"/>
            <a:ext cx="10936800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3500"/>
            </a:lvl2pPr>
            <a:lvl3pPr>
              <a:defRPr sz="3200"/>
            </a:lvl3pPr>
            <a:lvl4pPr>
              <a:defRPr sz="2900"/>
            </a:lvl4pPr>
            <a:lvl5pPr>
              <a:defRPr sz="2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>
          <a:xfrm flipH="1">
            <a:off x="625219" y="6538913"/>
            <a:ext cx="5364000" cy="161925"/>
          </a:xfrm>
        </p:spPr>
        <p:txBody>
          <a:bodyPr/>
          <a:lstStyle/>
          <a:p>
            <a:r>
              <a:rPr lang="en-US" dirty="0"/>
              <a:t>Copyright © 2017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704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219" y="1182370"/>
            <a:ext cx="10936800" cy="5256000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  <a:prstGeom prst="rect">
            <a:avLst/>
          </a:prstGeom>
        </p:spPr>
        <p:txBody>
          <a:bodyPr vert="horz" lIns="0" tIns="60949" rIns="0" bIns="0" rtlCol="0" anchor="b" anchorCtr="0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0884235" y="6538913"/>
            <a:ext cx="677529" cy="161925"/>
          </a:xfrm>
          <a:prstGeom prst="rect">
            <a:avLst/>
          </a:prstGeom>
        </p:spPr>
        <p:txBody>
          <a:bodyPr vert="horz" wrap="square" lIns="121899" tIns="60949" rIns="0" bIns="60949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 flipH="1">
            <a:off x="625219" y="6538913"/>
            <a:ext cx="5364000" cy="161925"/>
          </a:xfrm>
          <a:prstGeom prst="rect">
            <a:avLst/>
          </a:prstGeom>
          <a:noFill/>
        </p:spPr>
        <p:txBody>
          <a:bodyPr wrap="square" lIns="0" tIns="60949" rIns="121899" bIns="60949" anchor="ctr" anchorCtr="0">
            <a:noAutofit/>
          </a:bodyPr>
          <a:lstStyle>
            <a:lvl1pPr>
              <a:defRPr lang="en-AU"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© 2017 Accenture  All rights reserved.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C4E16F-79A6-48CC-940E-975C140A582B}"/>
              </a:ext>
            </a:extLst>
          </p:cNvPr>
          <p:cNvCxnSpPr/>
          <p:nvPr userDrawn="1"/>
        </p:nvCxnSpPr>
        <p:spPr>
          <a:xfrm>
            <a:off x="0" y="1136940"/>
            <a:ext cx="12187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33" r:id="rId2"/>
    <p:sldLayoutId id="2147483720" r:id="rId3"/>
    <p:sldLayoutId id="2147483728" r:id="rId4"/>
    <p:sldLayoutId id="2147483721" r:id="rId5"/>
    <p:sldLayoutId id="2147483726" r:id="rId6"/>
  </p:sldLayoutIdLst>
  <p:hf hd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defRPr lang="en-AU" sz="2300" kern="1200" spc="0" baseline="0" dirty="0" smtClean="0">
          <a:solidFill>
            <a:schemeClr val="tx1"/>
          </a:solidFill>
          <a:latin typeface="+mj-lt"/>
          <a:ea typeface="Arial" pitchFamily="-105" charset="-52"/>
          <a:cs typeface="Arial" pitchFamily="34" charset="0"/>
        </a:defRPr>
      </a:lvl1pPr>
      <a:lvl2pPr algn="l" rtl="0" eaLnBrk="1" fontAlgn="base" hangingPunct="1">
        <a:lnSpc>
          <a:spcPts val="3466"/>
        </a:lnSpc>
        <a:spcBef>
          <a:spcPct val="0"/>
        </a:spcBef>
        <a:spcAft>
          <a:spcPct val="0"/>
        </a:spcAft>
        <a:buFont typeface="Arial" charset="0"/>
        <a:defRPr sz="32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6"/>
        </a:lnSpc>
        <a:spcBef>
          <a:spcPct val="0"/>
        </a:spcBef>
        <a:spcAft>
          <a:spcPct val="0"/>
        </a:spcAft>
        <a:buFont typeface="Arial" charset="0"/>
        <a:defRPr sz="32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6"/>
        </a:lnSpc>
        <a:spcBef>
          <a:spcPct val="0"/>
        </a:spcBef>
        <a:spcAft>
          <a:spcPct val="0"/>
        </a:spcAft>
        <a:buFont typeface="Arial" charset="0"/>
        <a:defRPr sz="32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6"/>
        </a:lnSpc>
        <a:spcBef>
          <a:spcPct val="0"/>
        </a:spcBef>
        <a:spcAft>
          <a:spcPct val="0"/>
        </a:spcAft>
        <a:buFont typeface="Arial" charset="0"/>
        <a:defRPr sz="32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49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5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98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5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848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5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97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5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182563" indent="-182563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1pPr>
      <a:lvl2pPr marL="449263" indent="-266700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2pPr>
      <a:lvl3pPr marL="625475" indent="-176213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•"/>
        <a:tabLst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3pPr>
      <a:lvl4pPr marL="898525" indent="-273050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4pPr>
      <a:lvl5pPr marL="1074738" indent="-176213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world.com/article/2975233/javascript/why-node-js-beats-java-net-for-web-mobile-iot-app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dotnettricks.com/learn/nodejs/advantages-and-limitations-of-nodej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5219" y="1493322"/>
            <a:ext cx="10893846" cy="1285931"/>
          </a:xfrm>
        </p:spPr>
        <p:txBody>
          <a:bodyPr/>
          <a:lstStyle/>
          <a:p>
            <a:r>
              <a:rPr lang="en-AU" dirty="0"/>
              <a:t>Accelerated Learning Initiative </a:t>
            </a:r>
            <a:br>
              <a:rPr lang="en-AU" dirty="0"/>
            </a:br>
            <a:r>
              <a:rPr lang="en-AU" dirty="0">
                <a:solidFill>
                  <a:srgbClr val="FFC000"/>
                </a:solidFill>
              </a:rPr>
              <a:t>Nodejs with Express and </a:t>
            </a:r>
            <a:r>
              <a:rPr lang="en-AU" dirty="0" err="1">
                <a:solidFill>
                  <a:srgbClr val="FFC000"/>
                </a:solidFill>
              </a:rPr>
              <a:t>and</a:t>
            </a:r>
            <a:r>
              <a:rPr lang="en-AU" dirty="0">
                <a:solidFill>
                  <a:srgbClr val="FFC000"/>
                </a:solidFill>
              </a:rPr>
              <a:t> MongoDB</a:t>
            </a:r>
            <a:br>
              <a:rPr lang="en-AU" dirty="0">
                <a:solidFill>
                  <a:srgbClr val="FFC000"/>
                </a:solidFill>
              </a:rPr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6277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22" y="187740"/>
            <a:ext cx="10936800" cy="66718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Start – Installation and start a new API project (Continued..)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769C9-53F0-4F1A-B84F-E80943C75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7" y="1532722"/>
            <a:ext cx="4702955" cy="481971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02A30BF9-5E0E-4B83-94A7-A32E3E2C7C7B}"/>
              </a:ext>
            </a:extLst>
          </p:cNvPr>
          <p:cNvSpPr txBox="1">
            <a:spLocks/>
          </p:cNvSpPr>
          <p:nvPr/>
        </p:nvSpPr>
        <p:spPr>
          <a:xfrm>
            <a:off x="449728" y="1095375"/>
            <a:ext cx="5048547" cy="516141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263" indent="-26670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35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475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32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525" indent="-27305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738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STEP2 – </a:t>
            </a:r>
            <a:r>
              <a:rPr lang="en-US" b="1" dirty="0" err="1">
                <a:solidFill>
                  <a:schemeClr val="tx1"/>
                </a:solidFill>
              </a:rPr>
              <a:t>npm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init</a:t>
            </a:r>
            <a:r>
              <a:rPr lang="en-US" b="1" dirty="0">
                <a:solidFill>
                  <a:schemeClr val="tx1"/>
                </a:solidFill>
              </a:rPr>
              <a:t> from any project folder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60F31C1-2ACF-4487-B170-6A387CF2BB56}"/>
              </a:ext>
            </a:extLst>
          </p:cNvPr>
          <p:cNvSpPr txBox="1">
            <a:spLocks/>
          </p:cNvSpPr>
          <p:nvPr/>
        </p:nvSpPr>
        <p:spPr>
          <a:xfrm>
            <a:off x="5673766" y="1095375"/>
            <a:ext cx="5755478" cy="777398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263" indent="-26670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35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475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32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525" indent="-27305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738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STEP3 – Install Express (Notice </a:t>
            </a:r>
            <a:r>
              <a:rPr lang="en-US" b="1" dirty="0" err="1">
                <a:solidFill>
                  <a:schemeClr val="tx1"/>
                </a:solidFill>
              </a:rPr>
              <a:t>package.json</a:t>
            </a:r>
            <a:r>
              <a:rPr lang="en-US" b="1" dirty="0">
                <a:solidFill>
                  <a:schemeClr val="tx1"/>
                </a:solidFill>
              </a:rPr>
              <a:t> after the command)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7236F6-5D54-49C0-B54A-6CD37303E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922" y="1872773"/>
            <a:ext cx="6185777" cy="1294879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806AD715-913F-4716-91C2-017DF0DE3E8F}"/>
              </a:ext>
            </a:extLst>
          </p:cNvPr>
          <p:cNvSpPr txBox="1">
            <a:spLocks/>
          </p:cNvSpPr>
          <p:nvPr/>
        </p:nvSpPr>
        <p:spPr>
          <a:xfrm>
            <a:off x="5673766" y="3207147"/>
            <a:ext cx="5755478" cy="566021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263" indent="-26670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35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475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32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525" indent="-27305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738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STEP4 – Open the code is editor and notice..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92858-A373-484F-95EE-DF4545802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922" y="3595845"/>
            <a:ext cx="5176374" cy="28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42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22" y="187740"/>
            <a:ext cx="10936800" cy="66718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Start – Simple “Hello World”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2574C-5F7A-4702-938E-AEE2180EA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22" y="1199038"/>
            <a:ext cx="8365826" cy="3809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A0582-7AC1-4C39-BA49-259EBEAC1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22" y="5390930"/>
            <a:ext cx="6057900" cy="704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7EF1DC-B920-41A7-B8FB-74B413904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738" y="5267105"/>
            <a:ext cx="37814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97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Gulp – The task runner ( SKIP and talk later)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58CB4F-91AE-41C5-9D0F-7D00BBC0E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34" y="1489698"/>
            <a:ext cx="10901548" cy="480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01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Checkpoint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DC48EA-DE76-4462-B615-80AB809E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8" y="1332866"/>
            <a:ext cx="10214314" cy="484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92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Module -2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0B7A05-09DA-45EC-9EA9-0D66B5874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9" y="1338436"/>
            <a:ext cx="9706313" cy="48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0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Simple - GET API using router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4E448-3351-4FA9-B44E-4001E02D9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8" y="1187273"/>
            <a:ext cx="6195621" cy="44809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24A779-DB63-4666-8F4D-05F01E348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103" y="1350131"/>
            <a:ext cx="45720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46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Wire-up Mongo DB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4868B-CABD-4E7A-9836-517961EC00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087" y="1151619"/>
            <a:ext cx="5854235" cy="396000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STEP1</a:t>
            </a:r>
            <a:r>
              <a:rPr lang="en-US" dirty="0">
                <a:solidFill>
                  <a:schemeClr val="tx1"/>
                </a:solidFill>
              </a:rPr>
              <a:t> : download and install MongoDB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A46421-2DD6-4CA6-8AD5-EC751520B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9" y="1698172"/>
            <a:ext cx="5644953" cy="4236794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D132E41-360F-4105-974C-33EBD3691A30}"/>
              </a:ext>
            </a:extLst>
          </p:cNvPr>
          <p:cNvSpPr txBox="1">
            <a:spLocks/>
          </p:cNvSpPr>
          <p:nvPr/>
        </p:nvSpPr>
        <p:spPr>
          <a:xfrm>
            <a:off x="6465900" y="1159326"/>
            <a:ext cx="5096119" cy="1999510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263" indent="-26670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35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475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32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525" indent="-27305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738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chemeClr val="tx1"/>
                </a:solidFill>
              </a:rPr>
              <a:t>STEP2 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sz="1600" dirty="0">
                <a:solidFill>
                  <a:schemeClr val="tx1"/>
                </a:solidFill>
              </a:rPr>
              <a:t>MongoDB requires a data directory to store all data. MongoDB’s default data directory path is the absolute path \data\</a:t>
            </a:r>
            <a:r>
              <a:rPr lang="en-US" sz="1600" dirty="0" err="1">
                <a:solidFill>
                  <a:schemeClr val="tx1"/>
                </a:solidFill>
              </a:rPr>
              <a:t>db</a:t>
            </a:r>
            <a:r>
              <a:rPr lang="en-US" sz="1600" dirty="0">
                <a:solidFill>
                  <a:schemeClr val="tx1"/>
                </a:solidFill>
              </a:rPr>
              <a:t> on the drive from which you start MongoDB. Create this folder by running the following command in a Command Prompt:</a:t>
            </a:r>
          </a:p>
          <a:p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C: \md \data\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db</a:t>
            </a:r>
            <a:endParaRPr lang="en-US" sz="16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007EA92-D261-47AB-B038-4CABA2C456C8}"/>
              </a:ext>
            </a:extLst>
          </p:cNvPr>
          <p:cNvSpPr txBox="1">
            <a:spLocks/>
          </p:cNvSpPr>
          <p:nvPr/>
        </p:nvSpPr>
        <p:spPr>
          <a:xfrm>
            <a:off x="6465900" y="3057399"/>
            <a:ext cx="5660785" cy="920835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263" indent="-26670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35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475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32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525" indent="-27305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738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chemeClr val="tx1"/>
                </a:solidFill>
              </a:rPr>
              <a:t>STEP3 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sz="1600" dirty="0">
                <a:solidFill>
                  <a:schemeClr val="tx1"/>
                </a:solidFill>
              </a:rPr>
              <a:t>Start MongoDB by running command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"C:\Program Files\MongoDB\Server\3.6\bin\mongod.exe"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B2EFDF3-2741-419D-AA57-2534E44A712D}"/>
              </a:ext>
            </a:extLst>
          </p:cNvPr>
          <p:cNvSpPr txBox="1">
            <a:spLocks/>
          </p:cNvSpPr>
          <p:nvPr/>
        </p:nvSpPr>
        <p:spPr>
          <a:xfrm>
            <a:off x="6465899" y="4151411"/>
            <a:ext cx="5660785" cy="920835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263" indent="-26670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35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475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32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525" indent="-27305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738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chemeClr val="tx1"/>
                </a:solidFill>
              </a:rPr>
              <a:t>STEP4 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sz="1600" dirty="0">
                <a:solidFill>
                  <a:schemeClr val="tx1"/>
                </a:solidFill>
              </a:rPr>
              <a:t>To connect to MongoDB through the ~bin.mongo.exe shell, open another Command Prompt. </a:t>
            </a:r>
          </a:p>
          <a:p>
            <a:r>
              <a:rPr lang="en-US" sz="1600" dirty="0">
                <a:solidFill>
                  <a:schemeClr val="tx1"/>
                </a:solidFill>
              </a:rPr>
              <a:t>"C:\Program Files\MongoDB\Server\3.6\bin\mongo.exe"</a:t>
            </a:r>
          </a:p>
        </p:txBody>
      </p:sp>
    </p:spTree>
    <p:extLst>
      <p:ext uri="{BB962C8B-B14F-4D97-AF65-F5344CB8AC3E}">
        <p14:creationId xmlns:p14="http://schemas.microsoft.com/office/powerpoint/2010/main" val="2189766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A26252-1712-4482-97F4-DD9066A9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866" y="1220481"/>
            <a:ext cx="6092456" cy="47791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169526-23B9-48E1-B01F-392BE210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MongoDB - Overview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A7783A-D872-4AD9-A541-C634A2DCA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89" y="3441898"/>
            <a:ext cx="5556277" cy="263220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8FF919-3EEE-4217-84BF-CAFE328E046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4380" y="1187288"/>
            <a:ext cx="5659348" cy="205507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Arial" pitchFamily="34" charset="0"/>
                <a:ea typeface="Arial" pitchFamily="34" charset="0"/>
              </a:rPr>
              <a:t>MongoDB is a free and open-source cross-platform document-oriented database program. Classified as a NoSQL database program, MongoDB uses JSON-like documents with schemas. MongoDB is developed by MongoDB Inc., and is published under a combination of the GNU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ea typeface="Arial" pitchFamily="34" charset="0"/>
              </a:rPr>
              <a:t>Affero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ea typeface="Arial" pitchFamily="34" charset="0"/>
              </a:rPr>
              <a:t> General Public License and the Apache License.</a:t>
            </a:r>
          </a:p>
        </p:txBody>
      </p:sp>
    </p:spTree>
    <p:extLst>
      <p:ext uri="{BB962C8B-B14F-4D97-AF65-F5344CB8AC3E}">
        <p14:creationId xmlns:p14="http://schemas.microsoft.com/office/powerpoint/2010/main" val="2849014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RDBMS Vs MongoDB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C2112A-D5F5-4DA5-BE15-DF5130E0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" y="1242738"/>
            <a:ext cx="8970058" cy="475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16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Mongoose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1DA8BF-9BC9-4011-97D2-14B3D9EB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75" y="1195768"/>
            <a:ext cx="9087676" cy="480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96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Agenda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29E6CD-7C18-4CB9-A38A-6B412E19F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51" y="1303352"/>
            <a:ext cx="9452460" cy="45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8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Mongoose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DF687A-427B-4C30-A18F-8649BF16B40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4379" y="1187287"/>
            <a:ext cx="11541435" cy="5086351"/>
          </a:xfrm>
        </p:spPr>
        <p:txBody>
          <a:bodyPr/>
          <a:lstStyle/>
          <a:p>
            <a:r>
              <a:rPr lang="en-US" sz="1200" b="1" dirty="0"/>
              <a:t>Install Mongoose using below command</a:t>
            </a:r>
          </a:p>
          <a:p>
            <a:pPr marL="182563" lvl="1" indent="0">
              <a:buNone/>
            </a:pPr>
            <a:endParaRPr lang="en-US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4F5C-0C9A-4579-8D11-E2A62D1E4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42" y="1562102"/>
            <a:ext cx="6025251" cy="32650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C7BF27-375B-4862-A699-B78B2CDDC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31" y="1187287"/>
            <a:ext cx="5052041" cy="47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17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GET API using Books model and mongoose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DF687A-427B-4C30-A18F-8649BF16B40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4379" y="1187287"/>
            <a:ext cx="11541435" cy="5086351"/>
          </a:xfrm>
        </p:spPr>
        <p:txBody>
          <a:bodyPr/>
          <a:lstStyle/>
          <a:p>
            <a:r>
              <a:rPr lang="en-US" sz="1200" b="1" dirty="0"/>
              <a:t>Install Mongoose using below command</a:t>
            </a:r>
          </a:p>
          <a:p>
            <a:pPr marL="182563" lvl="1" indent="0">
              <a:buNone/>
            </a:pPr>
            <a:endParaRPr lang="en-US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D08BBA-A7ED-4966-8F4B-4294E431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8" y="1471264"/>
            <a:ext cx="99345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36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Add a Model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6C3AF0-8BD6-4F31-BAB2-A7DAE6826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8" y="1414370"/>
            <a:ext cx="8949453" cy="42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55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Add data into Mongo DB from Backend using Compass or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Robomongo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58E1CA-6B0E-4979-AF3D-FAB089C2B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0" y="1344834"/>
            <a:ext cx="10228522" cy="301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92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Update App.js and execute GET operation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CF757C-36AD-40B7-B780-CE3C1B703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8" y="1226427"/>
            <a:ext cx="6255922" cy="4916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A879B1-C01D-4524-9525-E83B25D48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819" y="1415588"/>
            <a:ext cx="46482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69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GET Operation with filtering option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DFEDDA-3E0D-40A5-9045-3C8F2A591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8" y="1455128"/>
            <a:ext cx="6315075" cy="2886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45A19B-4856-46FF-BC48-D834FA953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938" y="1283459"/>
            <a:ext cx="4115188" cy="2076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418B7F-15C3-4E8B-B7FE-1FB0E7F70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938" y="3207730"/>
            <a:ext cx="4598081" cy="2109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EE49C-D9DB-4E85-AF78-FAC3D2CFA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939" y="5472401"/>
            <a:ext cx="4891364" cy="112938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806B2C-3AF5-4434-84B0-1792286B1F6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727" y="4533413"/>
            <a:ext cx="6315075" cy="1726034"/>
          </a:xfrm>
        </p:spPr>
        <p:txBody>
          <a:bodyPr/>
          <a:lstStyle/>
          <a:p>
            <a:r>
              <a:rPr lang="en-US" b="1" dirty="0"/>
              <a:t>Express converts query string parameter into below </a:t>
            </a:r>
            <a:r>
              <a:rPr lang="en-US" b="1" dirty="0" err="1"/>
              <a:t>json</a:t>
            </a:r>
            <a:r>
              <a:rPr lang="en-US" b="1" dirty="0"/>
              <a:t> query </a:t>
            </a:r>
          </a:p>
          <a:p>
            <a:r>
              <a:rPr lang="en-US" sz="1200" b="1" dirty="0" err="1"/>
              <a:t>Req.query</a:t>
            </a:r>
            <a:r>
              <a:rPr lang="en-US" sz="1200" b="1" dirty="0"/>
              <a:t> = { </a:t>
            </a:r>
            <a:r>
              <a:rPr lang="en-US" sz="1200" b="1" dirty="0" err="1"/>
              <a:t>genere</a:t>
            </a:r>
            <a:r>
              <a:rPr lang="en-US" sz="1200" b="1" dirty="0"/>
              <a:t> : ‘Fiction’}</a:t>
            </a:r>
          </a:p>
        </p:txBody>
      </p:sp>
    </p:spTree>
    <p:extLst>
      <p:ext uri="{BB962C8B-B14F-4D97-AF65-F5344CB8AC3E}">
        <p14:creationId xmlns:p14="http://schemas.microsoft.com/office/powerpoint/2010/main" val="907569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308344"/>
            <a:ext cx="10936800" cy="787031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GET Operation with filtering name validation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F7D612-D56E-4B3A-BE9B-BB170EB5B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66" y="1546169"/>
            <a:ext cx="6486525" cy="4086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C75478-4FE9-40CE-B027-2C9AB76CF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801" y="1452581"/>
            <a:ext cx="4621337" cy="232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7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GET Operation to get a single item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2A3D63-E957-44C6-914D-EF1820FF4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90" y="1429766"/>
            <a:ext cx="7524750" cy="2724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0B8F93-D519-4FD9-8D31-295F60624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451" y="1277255"/>
            <a:ext cx="3498568" cy="3029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4502D1-7F6A-4FF0-9C38-2B8C4CBB0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197" y="4291146"/>
            <a:ext cx="5113059" cy="18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57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Checkpoint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9DB4B0-56D2-4CFD-A160-031455CC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394" y="1225012"/>
            <a:ext cx="9924421" cy="469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73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Posting Data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A092B-531D-4F0D-9B80-F81FA3B2E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88" y="1430035"/>
            <a:ext cx="9423892" cy="452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0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What is REST Anyway ?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75B8F5-5E4B-4273-B34C-123E64065F6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b="1" dirty="0"/>
              <a:t>REST (Representational State Transfer) </a:t>
            </a:r>
            <a:r>
              <a:rPr lang="en-US" dirty="0"/>
              <a:t>is web standards based architecture and uses HTTP Protocol. A REST Server simply provides access to resources and REST client accesses and modifies the resources using HTTP protocol. REST uses various representations to represent a resource like text, JSON, and XML but JSON is the most popular one.</a:t>
            </a:r>
          </a:p>
          <a:p>
            <a:r>
              <a:rPr lang="en-US" b="1" dirty="0"/>
              <a:t>Why do we need RESTful Web Services?</a:t>
            </a:r>
          </a:p>
          <a:p>
            <a:pPr lvl="1"/>
            <a:r>
              <a:rPr lang="en-US" dirty="0"/>
              <a:t>REST is an architecture style for designing networked applications. REST is a lightweight alternative to mechanisms like RPC (Remote Procedure Calls) and Web Services (SOAP, WSDL, et al.). The World Wide Web itself, based on HTTP, can be viewed as an REST-based architecture. The entire modern web browsers are REST client. RESTful applications use HTTP methods (GET, POST, PUT, and DELETE) to perform CRUD operations.</a:t>
            </a:r>
          </a:p>
          <a:p>
            <a:r>
              <a:rPr lang="en-US" b="1" dirty="0"/>
              <a:t>Advantages:</a:t>
            </a:r>
          </a:p>
          <a:p>
            <a:pPr lvl="1"/>
            <a:r>
              <a:rPr lang="en-US" sz="1400" dirty="0"/>
              <a:t>Simple</a:t>
            </a:r>
          </a:p>
          <a:p>
            <a:pPr lvl="1"/>
            <a:r>
              <a:rPr lang="en-US" sz="1400" dirty="0"/>
              <a:t>Easy to use/implement</a:t>
            </a:r>
          </a:p>
          <a:p>
            <a:pPr lvl="1"/>
            <a:r>
              <a:rPr lang="en-US" sz="1400" dirty="0"/>
              <a:t>Easy to build</a:t>
            </a:r>
          </a:p>
          <a:p>
            <a:pPr lvl="1"/>
            <a:r>
              <a:rPr lang="en-US" sz="1400" dirty="0"/>
              <a:t>Uniform interface</a:t>
            </a:r>
          </a:p>
          <a:p>
            <a:pPr lvl="1"/>
            <a:r>
              <a:rPr lang="en-US" sz="1400" dirty="0"/>
              <a:t>The REST API is always independent of the type of platform or languages</a:t>
            </a:r>
          </a:p>
          <a:p>
            <a:pPr lvl="1"/>
            <a:r>
              <a:rPr lang="en-US" sz="1400" dirty="0"/>
              <a:t>Visible, reliable, and scalable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966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Install body parser to read post data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C79493-53D2-4222-8B58-42D3B3650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8" y="1507516"/>
            <a:ext cx="10918810" cy="226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56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POST API 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79AE1-759E-470A-ABFB-C925E914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9" y="1298260"/>
            <a:ext cx="9667097" cy="8699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DB5CF6-62A1-4824-AC16-E4CD6311C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19" y="2295517"/>
            <a:ext cx="9667096" cy="1527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638B37-E1F3-42C1-9058-1C27154C0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20" y="3985310"/>
            <a:ext cx="8773962" cy="228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4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POST – using Postman the chrome extension or SOAPUI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D66282-261C-4D79-93C5-8261A3F8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8" y="1334944"/>
            <a:ext cx="8715537" cy="472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11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Post API – Save to MongoDB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F8DC9-237E-4315-8C44-EC8A4AB6E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9" y="1480713"/>
            <a:ext cx="10032430" cy="257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67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Code refactor and inject book model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DDF25-B73A-4247-BF24-C1535711F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2" y="1230293"/>
            <a:ext cx="6631555" cy="3102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AF76F-6B90-46A9-99CD-82CBD7B11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639" y="4385631"/>
            <a:ext cx="8272130" cy="202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73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Checkpoint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3FF93-5919-4A3A-84B3-E136EADF4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8" y="1465733"/>
            <a:ext cx="10354183" cy="48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12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PUT and PATCH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7703C6-FF17-4F5C-8E8F-FE0246669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7" y="1279211"/>
            <a:ext cx="10719945" cy="498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07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PUT API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6A367C-816D-4AA6-A9E5-651E1E284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1" y="1238567"/>
            <a:ext cx="6555581" cy="4615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F10250-E37E-4F12-B303-E5D9DC88A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707" y="1376790"/>
            <a:ext cx="5887147" cy="234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89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PATCH API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851F16-DE4C-4062-8625-8E0CB86B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02" y="1236053"/>
            <a:ext cx="8043923" cy="30382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F25537-849B-48AD-9994-BF468CCD1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728" y="3241002"/>
            <a:ext cx="5590012" cy="234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79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/>
              <a:t>Refactor with middleware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A4360B-5D0E-40E4-87A1-5E4E54A81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322" y="2045496"/>
            <a:ext cx="6898248" cy="3972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C8DEAE-69D8-4680-8293-3D60AA84D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53" y="1427081"/>
            <a:ext cx="4405541" cy="181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9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What is REST Anyway ?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44BA1-C4AB-4BD7-A221-CF1A766AA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385" y="292171"/>
            <a:ext cx="6833678" cy="808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8E58BE-3D55-402A-889D-11DA9AFFA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91" y="1457312"/>
            <a:ext cx="4494239" cy="2227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5B26D9-5C79-4A91-80AF-F7ABBB227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78" y="1387546"/>
            <a:ext cx="4282738" cy="2420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1412E1-0109-4175-B5F1-3B45E804F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478" y="3844626"/>
            <a:ext cx="4481110" cy="25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Remove API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2E634C-7ADC-45D7-8F26-8B84D07DB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9" y="1532103"/>
            <a:ext cx="6552195" cy="139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19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&lt;…&gt;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127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&lt;…&gt;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288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&lt;…&gt;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100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&lt;…&gt;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993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&lt;…&gt;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16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&lt;…&gt;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837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&lt;…&gt;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66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&lt;…&gt;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8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95" y="201881"/>
            <a:ext cx="10936800" cy="89349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Constraint.. – The Uniform Interface NOUNS ands VERBS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A98512-2C47-4A21-86B1-A36532DAF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94" y="1474386"/>
            <a:ext cx="6010847" cy="36913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AA1487-D2B9-4845-A4B9-A0CA0C641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237" y="1378929"/>
            <a:ext cx="4659787" cy="1388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3B6C4B-C21B-4B7A-A53C-4A9C6657D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237" y="3566838"/>
            <a:ext cx="4328523" cy="159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68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883D7-9458-4F5C-B34A-DDBB2F494A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6611" y="5370620"/>
            <a:ext cx="10701202" cy="663670"/>
          </a:xfrm>
        </p:spPr>
        <p:txBody>
          <a:bodyPr/>
          <a:lstStyle/>
          <a:p>
            <a:r>
              <a:rPr lang="en-US" b="1" dirty="0"/>
              <a:t>Best practices for defining REST APIs</a:t>
            </a:r>
          </a:p>
          <a:p>
            <a:pPr lvl="1"/>
            <a:r>
              <a:rPr lang="en-US" b="1" dirty="0"/>
              <a:t>http://www.vinaysahni.com/best-practices-for-a-pragmatic-restful-api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Constraint.. – The Uniform Interface NOUNS ands VERBS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B59A7-DF57-4311-9F51-09855684A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9" y="1421948"/>
            <a:ext cx="8815664" cy="357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52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Why opt Node JS for building RESTful APIS?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03196-781D-4274-B38C-FFE7E8DBAC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4379" y="1187287"/>
            <a:ext cx="5196845" cy="5086351"/>
          </a:xfrm>
        </p:spPr>
        <p:txBody>
          <a:bodyPr/>
          <a:lstStyle/>
          <a:p>
            <a:r>
              <a:rPr lang="en-US" b="1" dirty="0"/>
              <a:t>Node.js is a powerful JavaScript framework built on Google Chrome’s JavaScript V8 Engine. It is used to develop I/O intensive web applications like video streaming sites, single-page applications, etc. Node.js is open source and used by thousands of developers around the world.</a:t>
            </a:r>
          </a:p>
          <a:p>
            <a:r>
              <a:rPr lang="en-US" sz="1200" b="1" dirty="0"/>
              <a:t>Advantages:</a:t>
            </a:r>
          </a:p>
          <a:p>
            <a:pPr lvl="1"/>
            <a:r>
              <a:rPr lang="en-US" sz="1200" b="1" dirty="0"/>
              <a:t>Quick &amp; easy development</a:t>
            </a:r>
          </a:p>
          <a:p>
            <a:pPr lvl="1"/>
            <a:r>
              <a:rPr lang="en-US" sz="1200" b="1" dirty="0"/>
              <a:t>High performance</a:t>
            </a:r>
          </a:p>
          <a:p>
            <a:pPr lvl="1"/>
            <a:r>
              <a:rPr lang="en-US" sz="1200" b="1" dirty="0"/>
              <a:t>Run on single thread to handle multiple concurrent requests</a:t>
            </a:r>
          </a:p>
          <a:p>
            <a:pPr lvl="1"/>
            <a:r>
              <a:rPr lang="en-US" sz="1200" b="1" dirty="0"/>
              <a:t>Easy to write API and interaction code</a:t>
            </a:r>
          </a:p>
          <a:p>
            <a:pPr lvl="1"/>
            <a:r>
              <a:rPr lang="en-US" sz="1200" b="1" dirty="0"/>
              <a:t>Streaming support</a:t>
            </a:r>
          </a:p>
          <a:p>
            <a:pPr lvl="1"/>
            <a:r>
              <a:rPr lang="en-US" sz="1200" b="1" dirty="0"/>
              <a:t>Monitoring possibilities</a:t>
            </a:r>
          </a:p>
          <a:p>
            <a:pPr lvl="1"/>
            <a:r>
              <a:rPr lang="en-US" sz="1200" b="1" dirty="0"/>
              <a:t>Authentication support</a:t>
            </a:r>
          </a:p>
          <a:p>
            <a:pPr lvl="1"/>
            <a:r>
              <a:rPr lang="en-US" sz="1200" b="1" dirty="0"/>
              <a:t>Lightweight, fast, and scalable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7C4A9B-74B5-4729-8EEF-9A0C5590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883" y="1330036"/>
            <a:ext cx="6079315" cy="36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71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E1841-A004-4B31-845B-7776EF9F6A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728" y="1496291"/>
            <a:ext cx="10936800" cy="4453247"/>
          </a:xfrm>
        </p:spPr>
        <p:txBody>
          <a:bodyPr/>
          <a:lstStyle/>
          <a:p>
            <a:r>
              <a:rPr lang="en-US" sz="2400" b="1" dirty="0"/>
              <a:t>Why prefer </a:t>
            </a:r>
            <a:r>
              <a:rPr lang="en-US" sz="2400" b="1" dirty="0" err="1"/>
              <a:t>nodejs</a:t>
            </a:r>
            <a:r>
              <a:rPr lang="en-US" sz="2400" b="1" dirty="0"/>
              <a:t> over .NET or java</a:t>
            </a:r>
            <a:endParaRPr lang="en-US" sz="2400" b="1" dirty="0">
              <a:hlinkClick r:id="rId3"/>
            </a:endParaRPr>
          </a:p>
          <a:p>
            <a:pPr lvl="1"/>
            <a:r>
              <a:rPr lang="en-US" b="1" dirty="0">
                <a:hlinkClick r:id="rId3"/>
              </a:rPr>
              <a:t>https://www.infoworld.com/article/2975233/javascript/why-node-js-beats-java-net-for-web-mobile-iot-apps.html</a:t>
            </a:r>
            <a:endParaRPr lang="en-US" b="1" dirty="0"/>
          </a:p>
          <a:p>
            <a:pPr lvl="1"/>
            <a:r>
              <a:rPr lang="en-US" b="1" dirty="0">
                <a:hlinkClick r:id="rId4"/>
              </a:rPr>
              <a:t>http://www.dotnettricks.com/learn/nodejs/advantages-and-limitations-of-nodejs</a:t>
            </a: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r>
              <a:rPr lang="en-US" sz="2400" b="1" dirty="0"/>
              <a:t>Event Loop architecture reference</a:t>
            </a:r>
          </a:p>
          <a:p>
            <a:pPr lvl="1"/>
            <a:r>
              <a:rPr lang="en-US" b="1" dirty="0">
                <a:hlinkClick r:id="rId3"/>
              </a:rPr>
              <a:t>https://www.youtube.com/watch?v=8aGhZQkoFbQ</a:t>
            </a:r>
          </a:p>
          <a:p>
            <a:pPr lvl="1"/>
            <a:r>
              <a:rPr lang="en-US" b="1" dirty="0">
                <a:hlinkClick r:id="rId3"/>
              </a:rPr>
              <a:t>https://blog.carbonfive.com/2013/10/27/the-javascript-event-loop-explained/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Javascript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event loop architecture and 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854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Start - Installation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05B8B2-6C0F-4593-9A06-F261909083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6519" y="1362355"/>
            <a:ext cx="4870417" cy="396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STEP1 – Install node from nodejs.org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DBD416-EEE9-48D0-AEDE-9DA6C40FE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47" y="1908297"/>
            <a:ext cx="6330804" cy="387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800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ure PPT template_v12_16x9_16pt_Technology">
  <a:themeElements>
    <a:clrScheme name="Accenture">
      <a:dk1>
        <a:srgbClr val="000000"/>
      </a:dk1>
      <a:lt1>
        <a:srgbClr val="FFFFFF"/>
      </a:lt1>
      <a:dk2>
        <a:srgbClr val="666666"/>
      </a:dk2>
      <a:lt2>
        <a:srgbClr val="778888"/>
      </a:lt2>
      <a:accent1>
        <a:srgbClr val="00A000"/>
      </a:accent1>
      <a:accent2>
        <a:srgbClr val="408FCD"/>
      </a:accent2>
      <a:accent3>
        <a:srgbClr val="4E2600"/>
      </a:accent3>
      <a:accent4>
        <a:srgbClr val="FFDD00"/>
      </a:accent4>
      <a:accent5>
        <a:srgbClr val="CBCCCC"/>
      </a:accent5>
      <a:accent6>
        <a:srgbClr val="00A000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ArchiveDate xmlns="http://schemas.microsoft.com/sharepoint/v3">2017-02-01T06:00:00+00:00</ArchiveDate>
    <EngagementLink xmlns="http://schemas.microsoft.com/sharepoint/v3" xsi:nil="true"/>
    <PertinentToCountry xmlns="http://schemas.microsoft.com/sharepoint/v3" xsi:nil="true"/>
    <Client xmlns="http://schemas.microsoft.com/sharepoint/v3" xsi:nil="true"/>
    <flagVVID xmlns="http://schemas.microsoft.com/sharepoint/v3" xsi:nil="true"/>
    <RelatedContent xmlns="http://schemas.microsoft.com/sharepoint/v3">|Testing Services Executive Summary~https://kx.accenture.com/Repositories/ContributionForm.aspx?path=C25/100/82&amp;mode=Read|Testing Services brochure~https://kx.accenture.com/Repositories/ContributionForm.aspx?path=C26/27/62&amp;mode=Read|Testing Infographic~https://kx.accenture.com/repositories/contributionform.aspx?path=c29/46/86&amp;mode=read</RelatedContent>
    <Abstract xmlns="http://schemas.microsoft.com/sharepoint/v3">&lt;p&gt;High level offering overview describing our recently refreshed Testing offering&amp;nbsp;covering Testing Strategy, Quality Engineering, Digital Testing, Enterprise Testing and Testing Excellence.&amp;nbsp; This deck can be adapted to your client's specifc goals and situation.&lt;/p&gt;</Abstract>
    <ContentCurrentDate xmlns="http://schemas.microsoft.com/sharepoint/v3">2016-02-03T06:00:00+00:00</ContentCurrentDate>
    <DateCreated xmlns="http://schemas.microsoft.com/sharepoint/v3">2013-06-14T12:28:19+00:00</DateCreated>
    <OfficialAsset xmlns="http://schemas.microsoft.com/sharepoint/v3">Yes</OfficialAsset>
    <ArchiveStatus xmlns="http://schemas.microsoft.com/sharepoint/v3">Active</ArchiveStatus>
    <IndustryKeywords xmlns="http://schemas.microsoft.com/sharepoint/v3">;#13489;~Cross Industry</IndustryKeywords>
    <VendorProductKeywords xmlns="http://schemas.microsoft.com/sharepoint/v3">;#0;~None</VendorProductKeywords>
    <RevisionTime xmlns="http://schemas.microsoft.com/sharepoint/v3">3/29/2016 5:03:36 AM&lt;br&gt;2/12/2016 10:49:43 AM&lt;br&gt;2/3/2016 11:01:07 AM&lt;br&gt;2/2/2016 3:32:29 PM&lt;br&gt;1/20/2016 8:37:37 PM&lt;br&gt;11/12/2015 4:42:59 PM&lt;br&gt;11/10/2015 3:51:32 PM&lt;br&gt;11/4/2015 2:19:42 AM&lt;br&gt;10/26/2015 12:46:46 AM&lt;br&gt;10/14/2015 7:27:35 AM&lt;br&gt;10/13/2015 7:34:09 AM&lt;br&gt;10/13/2015 4:00:25 AM&lt;br&gt;10/13/2015 12:59:55 AM&lt;br&gt;9/18/2015 7:31:11 AM&lt;br&gt;9/16/2015 10:41:38 AM&lt;br&gt;9/16/2015 10:31:27 AM&lt;br&gt;9/16/2015 3:37:39 AM&lt;br&gt;9/16/2015 3:25:24 AM&lt;br&gt;9/15/2015 11:55:38 AM&lt;br&gt;8/4/2015 3:39:29 AM&lt;br&gt;8/4/2015 3:37:12 AM&lt;br&gt;6/15/2015 7:35:07 AM&lt;br&gt;3/11/2015 7:05:19 AM&lt;br&gt;12/16/2014 7:07:12 AM&lt;br&gt;12/3/2014 1:04:46 AM&lt;br&gt;11/25/2014 7:49:38 PM&lt;br&gt;10/13/2014 5:54:12 AM&lt;br&gt;10/9/2014 6:13:23 AM&lt;br&gt;6/11/2014 12:53:09 AM</RevisionTime>
    <Contacts xmlns="http://schemas.microsoft.com/sharepoint/v3">dir\kishore.p.durg,dir\karen.m.bobear,dir\tara.l.trees,dir\sarvamangla.choudhry</Contacts>
    <ItemType xmlns="http://schemas.microsoft.com/sharepoint/v3">;#13991;~Marketing and Sales Material</ItemType>
    <Offerings xmlns="http://schemas.microsoft.com/sharepoint/v3">;#11414;~Accenture Technology;#11465;~                OF-001817 - Testing Excellence;#11495;~                OF-001818 - Testing Strategy;#14765;~                OF-002632 - Digital Testing;#14764;~                OF-002633 - Enterprise Testing;#14766;~                OF-002634 - Quality Engineering;#11492;~   OF-000159 - Accenture Testing Services</Offerings>
    <KXThumbnailURL xmlns="http://schemas.microsoft.com/sharepoint/v3">https://documentpreviews.accenture.com/_vti_bin/Longitude5/DocumentViewerService.svc/getResource/?resourceKey=https%3A%2F%2Fkx.accenture.com%2FRepositories%2FC26%2F27%2F65%2FTesting%20Stage%200_03-Feb-16.pptx@_pc!res_~1@_pc!res_~False@_pc!res_~http@_pc!res_~0@_pc!res_~120@_pc!res_~120</KXThumbnailURL>
    <ApprovedForUseBy xmlns="http://schemas.microsoft.com/sharepoint/v3">;#14635;~Application Services Offering Team</ApprovedForUseBy>
    <SubmittedBy xmlns="http://schemas.microsoft.com/sharepoint/v3">DIR\s.x.choudhary</SubmittedBy>
    <HasAttachment xmlns="http://schemas.microsoft.com/sharepoint/v3">No</HasAttachment>
    <SourceType xmlns="http://schemas.microsoft.com/sharepoint/v3" xsi:nil="true"/>
    <OpportunityCharacteristics xmlns="http://schemas.microsoft.com/sharepoint/v3" xsi:nil="true"/>
    <ArchivalDate xmlns="http://schemas.microsoft.com/sharepoint/v3" xsi:nil="true"/>
    <DeliveryCenter xmlns="http://schemas.microsoft.com/sharepoint/v3" xsi:nil="true"/>
    <ContribKeywords xmlns="http://schemas.microsoft.com/sharepoint/v3">;#14810;~AS Gateway</ContribKeywords>
    <StorageType xmlns="http://schemas.microsoft.com/sharepoint/v3">File</StorageType>
    <RevisionBy xmlns="http://schemas.microsoft.com/sharepoint/v3">kx.massupdate&lt;br&gt;dir\tara.l.trees&lt;br&gt;dir\tara.l.trees&lt;br&gt;dir\tara.l.trees&lt;br&gt;kx.massupdate&lt;br&gt;dir\tara.l.trees&lt;br&gt;dir\tara.l.trees&lt;br&gt;dir\sarvamangla.choudhry&lt;br&gt;dir\aparna.edula&lt;br&gt;dir\puja.bhattacharya&lt;br&gt;dir\aparna.edula&lt;br&gt;dir\aparna.edula&lt;br&gt;dir\aparna.edula&lt;br&gt;kx.massupdate&lt;br&gt;dir\sarvamangla.choudhry&lt;br&gt;dir\sarvamangla.choudhry&lt;br&gt;dir\sarvamangla.choudhry&lt;br&gt;dir\sarvamangla.choudhry&lt;br&gt;dir\tara.l.trees&lt;br&gt;dir\sarvamangla.choudhry&lt;br&gt;dir\sarvamangla.choudhry&lt;br&gt;dir\hemalatha.ramappa&lt;br&gt;dir\sarvamangla.choudhry&lt;br&gt;dir\joseph.a.abraham&lt;br&gt;dir\sarvamangla.choudhry&lt;br&gt;kx.massupdate&lt;br&gt;kx.massupdate&lt;br&gt;dir\sarvamangla.choudhry&lt;br&gt;kx.massupdate</RevisionBy>
    <VisibleToAsset xmlns="http://schemas.microsoft.com/sharepoint/v3" xsi:nil="true"/>
    <BusinessFunctionKeywords xmlns="http://schemas.microsoft.com/sharepoint/v3">;#271;~Testing</BusinessFunctionKeywords>
    <ConditionsforUse xmlns="http://schemas.microsoft.com/sharepoint/v3">Restricted: See Usage Restriction Comments</ConditionsforUse>
    <DetailsPageURL2 xmlns="http://schemas.microsoft.com/sharepoint/v3">https://kx.accenture.com/repositories/DownloadForm.aspx?path=C26/27/65/Testing%20Stage%200_03-Feb-16.pptx</DetailsPageURL2>
    <RestrictedClient xmlns="http://schemas.microsoft.com/sharepoint/v3" xsi:nil="true"/>
    <KXGeography xmlns="http://schemas.microsoft.com/sharepoint/v3">;#9494;~Global</KXGeography>
    <ConditionsforUseComments xmlns="http://schemas.microsoft.com/sharepoint/v3">This presentation should NOT be emailed to anyone outside of Accenture as there are internal speaker notes attached.</ConditionsforUseComments>
    <TechnologyKeywords xmlns="http://schemas.microsoft.com/sharepoint/v3">;#0;~None</TechnologyKeywords>
    <PertinentToOrgUnit xmlns="http://schemas.microsoft.com/sharepoint/v3">;#11116;~Accenture Technology - Accenture Technology Services;#14858;~           Application Services</PertinentToOrgUnit>
    <DetailsPageURL xmlns="http://schemas.microsoft.com/sharepoint/v3">https://kx.accenture.com/repositories/ContributionForm.aspx?path=C26/27/65&amp;mode=Read</DetailsPageURL>
    <ContribLanguage xmlns="http://schemas.microsoft.com/sharepoint/v3">;#4628;~English</ContribLanguage>
  </documentManagement>
</p:properties>
</file>

<file path=customXml/item2.xml><?xml version="1.0" encoding="utf-8"?>
<?mso-contentType ?>
<FormTemplates xmlns="http://schemas.microsoft.com/sharepoint/v3/contenttype/forms">
  <Display>ListForm</Display>
  <Edit>ListForm</Edit>
  <New>ListForm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General Contribution" ma:contentTypeID="0x012000FD200C85A7BB46D2B974A85017C5AC2B0100F0443C44E230144AAFE8863C27E99035" ma:contentTypeVersion="0" ma:contentTypeDescription="General Contribution" ma:contentTypeScope="" ma:versionID="428ea2fef245f26d5f99b2a8b8025ef9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c6231150f3e7668c1b6b2cf21f734ac2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Abstract" minOccurs="0"/>
                <xsd:element ref="ns1:ItemType" minOccurs="0"/>
                <xsd:element ref="ns1:ContentCurrentDate" minOccurs="0"/>
                <xsd:element ref="ns1:Contacts" minOccurs="0"/>
                <xsd:element ref="ns1:ArchiveDate" minOccurs="0"/>
                <xsd:element ref="ns1:ArchivalDate" minOccurs="0"/>
                <xsd:element ref="ns1:ApprovedForUseBy" minOccurs="0"/>
                <xsd:element ref="ns1:ArchiveStatus" minOccurs="0"/>
                <xsd:element ref="ns1:BusinessFunctionKeywords" minOccurs="0"/>
                <xsd:element ref="ns1:Client" minOccurs="0"/>
                <xsd:element ref="ns1:EngagementLink" minOccurs="0"/>
                <xsd:element ref="ns1:ConditionsforUse" minOccurs="0"/>
                <xsd:element ref="ns1:ConditionsforUseComments" minOccurs="0"/>
                <xsd:element ref="ns1:DeliveryCenter" minOccurs="0"/>
                <xsd:element ref="ns1:DetailsPageURL" minOccurs="0"/>
                <xsd:element ref="ns1:DetailsPageURL2" minOccurs="0"/>
                <xsd:element ref="ns1:IndustryKeywords" minOccurs="0"/>
                <xsd:element ref="ns1:ContribKeywords" minOccurs="0"/>
                <xsd:element ref="ns1:ContribLanguage" minOccurs="0"/>
                <xsd:element ref="ns1:TechnologyKeywords" minOccurs="0"/>
                <xsd:element ref="ns1:StorageType" minOccurs="0"/>
                <xsd:element ref="ns1:VendorProductKeywords" minOccurs="0"/>
                <xsd:element ref="ns1:Offerings" minOccurs="0"/>
                <xsd:element ref="ns1:PertinentToOrgUnit" minOccurs="0"/>
                <xsd:element ref="ns1:PertinentToCountry" minOccurs="0"/>
                <xsd:element ref="ns1:RevisionTime" minOccurs="0"/>
                <xsd:element ref="ns1:RevisionBy" minOccurs="0"/>
                <xsd:element ref="ns1:flagVVID" minOccurs="0"/>
                <xsd:element ref="ns1:DateCreated" minOccurs="0"/>
                <xsd:element ref="ns1:SubmittedBy" minOccurs="0"/>
                <xsd:element ref="ns1:KXGeography" minOccurs="0"/>
                <xsd:element ref="ns1:HasAttachment" minOccurs="0"/>
                <xsd:element ref="ns1:VisibleToAsset" minOccurs="0"/>
                <xsd:element ref="ns1:OfficialAsset" minOccurs="0"/>
                <xsd:element ref="ns1:SourceType" minOccurs="0"/>
                <xsd:element ref="ns1:RestrictedClient" minOccurs="0"/>
                <xsd:element ref="ns1:KXThumbnailURL" minOccurs="0"/>
                <xsd:element ref="ns1:OpportunityCharacteristics" minOccurs="0"/>
                <xsd:element ref="ns1:RelatedContent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Abstract" ma:index="3" nillable="true" ma:displayName="Description" ma:internalName="Abstract">
      <xsd:simpleType>
        <xsd:restriction base="dms:Note">
          <xsd:maxLength value="6"/>
        </xsd:restriction>
      </xsd:simpleType>
    </xsd:element>
    <xsd:element name="ItemType" ma:index="4" nillable="true" ma:displayName="Item Type" ma:internalName="ItemType">
      <xsd:simpleType>
        <xsd:restriction base="dms:Note"/>
      </xsd:simpleType>
    </xsd:element>
    <xsd:element name="ContentCurrentDate" ma:index="5" nillable="true" ma:displayName="Content Current Date" ma:default="[today]" ma:format="DateOnly" ma:internalName="ContentCurrentDate">
      <xsd:simpleType>
        <xsd:restriction base="dms:DateTime"/>
      </xsd:simpleType>
    </xsd:element>
    <xsd:element name="Contacts" ma:index="6" nillable="true" ma:displayName="Contacts" ma:internalName="Contacts">
      <xsd:simpleType>
        <xsd:restriction base="dms:Note"/>
      </xsd:simpleType>
    </xsd:element>
    <xsd:element name="ArchiveDate" ma:index="7" nillable="true" ma:displayName="Expiration Date" ma:format="DateOnly" ma:internalName="ArchiveDate">
      <xsd:simpleType>
        <xsd:restriction base="dms:DateTime"/>
      </xsd:simpleType>
    </xsd:element>
    <xsd:element name="ArchivalDate" ma:index="8" nillable="true" ma:displayName="Archival Date" ma:description="Check if contribution has expired." ma:format="DateOnly" ma:internalName="ArchivalDate">
      <xsd:simpleType>
        <xsd:restriction base="dms:DateTime"/>
      </xsd:simpleType>
    </xsd:element>
    <xsd:element name="ApprovedForUseBy" ma:index="9" nillable="true" ma:displayName="Reviewing Groups" ma:internalName="ApprovedForUseBy">
      <xsd:simpleType>
        <xsd:restriction base="dms:Note"/>
      </xsd:simpleType>
    </xsd:element>
    <xsd:element name="ArchiveStatus" ma:index="10" nillable="true" ma:displayName="Status" ma:internalName="ArchiveStatus">
      <xsd:simpleType>
        <xsd:restriction base="dms:Text"/>
      </xsd:simpleType>
    </xsd:element>
    <xsd:element name="BusinessFunctionKeywords" ma:index="11" nillable="true" ma:displayName="Business Processes &amp; Services" ma:internalName="BusinessFunctionKeywords">
      <xsd:simpleType>
        <xsd:restriction base="dms:Note"/>
      </xsd:simpleType>
    </xsd:element>
    <xsd:element name="Client" ma:index="12" nillable="true" ma:displayName="Client" ma:internalName="Client">
      <xsd:simpleType>
        <xsd:restriction base="dms:Note"/>
      </xsd:simpleType>
    </xsd:element>
    <xsd:element name="EngagementLink" ma:index="13" nillable="true" ma:displayName="Engagement Link" ma:internalName="EngagementLink">
      <xsd:simpleType>
        <xsd:restriction base="dms:Note"/>
      </xsd:simpleType>
    </xsd:element>
    <xsd:element name="ConditionsforUse" ma:index="14" nillable="true" ma:displayName="Usage Restriction" ma:internalName="ConditionsforUse">
      <xsd:simpleType>
        <xsd:restriction base="dms:Text"/>
      </xsd:simpleType>
    </xsd:element>
    <xsd:element name="ConditionsforUseComments" ma:index="15" nillable="true" ma:displayName="Usage Restriction Comments" ma:internalName="ConditionsforUseComments">
      <xsd:simpleType>
        <xsd:restriction base="dms:Note"/>
      </xsd:simpleType>
    </xsd:element>
    <xsd:element name="DeliveryCenter" ma:index="16" nillable="true" ma:displayName="Delivery Center" ma:internalName="DeliveryCenter">
      <xsd:simpleType>
        <xsd:restriction base="dms:Note"/>
      </xsd:simpleType>
    </xsd:element>
    <xsd:element name="DetailsPageURL" ma:index="17" nillable="true" ma:displayName="Details Page URL" ma:internalName="DetailsPageURL">
      <xsd:simpleType>
        <xsd:restriction base="dms:Note"/>
      </xsd:simpleType>
    </xsd:element>
    <xsd:element name="DetailsPageURL2" ma:index="18" nillable="true" ma:displayName="Details Page URL2" ma:internalName="DetailsPageURL2">
      <xsd:simpleType>
        <xsd:restriction base="dms:Text"/>
      </xsd:simpleType>
    </xsd:element>
    <xsd:element name="IndustryKeywords" ma:index="19" nillable="true" ma:displayName="Business &amp; Industries" ma:internalName="IndustryKeywords">
      <xsd:simpleType>
        <xsd:restriction base="dms:Note"/>
      </xsd:simpleType>
    </xsd:element>
    <xsd:element name="ContribKeywords" ma:index="20" nillable="true" ma:displayName="Content Manager Keywords" ma:internalName="ContribKeywords">
      <xsd:simpleType>
        <xsd:restriction base="dms:Note"/>
      </xsd:simpleType>
    </xsd:element>
    <xsd:element name="ContribLanguage" ma:index="21" nillable="true" ma:displayName="Language" ma:internalName="ContribLanguage">
      <xsd:simpleType>
        <xsd:restriction base="dms:Note"/>
      </xsd:simpleType>
    </xsd:element>
    <xsd:element name="TechnologyKeywords" ma:index="22" nillable="true" ma:displayName="Technologies" ma:internalName="TechnologyKeywords">
      <xsd:simpleType>
        <xsd:restriction base="dms:Note"/>
      </xsd:simpleType>
    </xsd:element>
    <xsd:element name="StorageType" ma:index="23" nillable="true" ma:displayName="Storage Type" ma:internalName="StorageType">
      <xsd:simpleType>
        <xsd:restriction base="dms:Text"/>
      </xsd:simpleType>
    </xsd:element>
    <xsd:element name="VendorProductKeywords" ma:index="24" nillable="true" ma:displayName="Vendors" ma:internalName="VendorProductKeywords">
      <xsd:simpleType>
        <xsd:restriction base="dms:Note"/>
      </xsd:simpleType>
    </xsd:element>
    <xsd:element name="Offerings" ma:index="25" nillable="true" ma:displayName="Offerings" ma:internalName="Offerings">
      <xsd:simpleType>
        <xsd:restriction base="dms:Note"/>
      </xsd:simpleType>
    </xsd:element>
    <xsd:element name="PertinentToOrgUnit" ma:index="26" nillable="true" ma:displayName="Accenture Organizations" ma:internalName="PertinentToOrgUnit">
      <xsd:simpleType>
        <xsd:restriction base="dms:Note"/>
      </xsd:simpleType>
    </xsd:element>
    <xsd:element name="PertinentToCountry" ma:index="27" nillable="true" ma:displayName="Countries" ma:internalName="PertinentToCountry">
      <xsd:simpleType>
        <xsd:restriction base="dms:Note"/>
      </xsd:simpleType>
    </xsd:element>
    <xsd:element name="RevisionTime" ma:index="28" nillable="true" ma:displayName="Revision Time" ma:internalName="RevisionTime">
      <xsd:simpleType>
        <xsd:restriction base="dms:Note"/>
      </xsd:simpleType>
    </xsd:element>
    <xsd:element name="RevisionBy" ma:index="29" nillable="true" ma:displayName="Revision By" ma:internalName="RevisionBy">
      <xsd:simpleType>
        <xsd:restriction base="dms:Note"/>
      </xsd:simpleType>
    </xsd:element>
    <xsd:element name="flagVVID" ma:index="30" nillable="true" ma:displayName="flagVVID" ma:internalName="flagVVID">
      <xsd:simpleType>
        <xsd:restriction base="dms:Text"/>
      </xsd:simpleType>
    </xsd:element>
    <xsd:element name="DateCreated" ma:index="31" nillable="true" ma:displayName="Date Created" ma:internalName="DateCreated">
      <xsd:simpleType>
        <xsd:restriction base="dms:DateTime"/>
      </xsd:simpleType>
    </xsd:element>
    <xsd:element name="SubmittedBy" ma:index="32" nillable="true" ma:displayName="Submitted By" ma:internalName="SubmittedBy">
      <xsd:simpleType>
        <xsd:restriction base="dms:Text"/>
      </xsd:simpleType>
    </xsd:element>
    <xsd:element name="KXGeography" ma:index="33" nillable="true" ma:displayName="KXGeography" ma:internalName="KXGeography">
      <xsd:simpleType>
        <xsd:restriction base="dms:Note"/>
      </xsd:simpleType>
    </xsd:element>
    <xsd:element name="HasAttachment" ma:index="34" nillable="true" ma:displayName="Has Attachment" ma:description="Check if contribution has attachment." ma:internalName="HasAttachment">
      <xsd:simpleType>
        <xsd:restriction base="dms:Text"/>
      </xsd:simpleType>
    </xsd:element>
    <xsd:element name="VisibleToAsset" ma:index="35" nillable="true" ma:displayName="Visible To Asset" ma:internalName="VisibleToAsset">
      <xsd:simpleType>
        <xsd:restriction base="dms:Text"/>
      </xsd:simpleType>
    </xsd:element>
    <xsd:element name="OfficialAsset" ma:index="36" nillable="true" ma:displayName="Official Asset" ma:internalName="OfficialAsset">
      <xsd:simpleType>
        <xsd:restriction base="dms:Text"/>
      </xsd:simpleType>
    </xsd:element>
    <xsd:element name="SourceType" ma:index="37" nillable="true" ma:displayName="SourceType" ma:internalName="SourceType">
      <xsd:simpleType>
        <xsd:restriction base="dms:Text"/>
      </xsd:simpleType>
    </xsd:element>
    <xsd:element name="RestrictedClient" ma:index="38" nillable="true" ma:displayName="Confidential Client" ma:internalName="RestrictedClient">
      <xsd:simpleType>
        <xsd:restriction base="dms:Text"/>
      </xsd:simpleType>
    </xsd:element>
    <xsd:element name="KXThumbnailURL" ma:index="39" nillable="true" ma:displayName="KX Thumbnail URL" ma:internalName="KXThumbnailURL">
      <xsd:simpleType>
        <xsd:restriction base="dms:Note"/>
      </xsd:simpleType>
    </xsd:element>
    <xsd:element name="OpportunityCharacteristics" ma:index="40" nillable="true" ma:displayName="Opportunity Characteristics" ma:internalName="OpportunityCharacteristics">
      <xsd:simpleType>
        <xsd:restriction base="dms:Note"/>
      </xsd:simpleType>
    </xsd:element>
    <xsd:element name="RelatedContent" ma:index="41" nillable="true" ma:displayName="Related Content" ma:internalName="RelatedContent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2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F2F8FF39-A5D2-4C20-89CA-E0BB61C09927}">
  <ds:schemaRefs>
    <ds:schemaRef ds:uri="http://schemas.microsoft.com/sharepoint/v3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65F51FD-90FC-44FF-9D00-3ECD9C214C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2A2179-E87F-48A8-9C12-FA3EF58F1C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Accenture PPT template_v12_16x9_16pt_Technology</Template>
  <TotalTime>7163</TotalTime>
  <Words>1402</Words>
  <Application>Microsoft Office PowerPoint</Application>
  <PresentationFormat>Custom</PresentationFormat>
  <Paragraphs>163</Paragraphs>
  <Slides>48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Arial</vt:lpstr>
      <vt:lpstr>Accenture PPT template_v12_16x9_16pt_Technology</vt:lpstr>
      <vt:lpstr>Accelerated Learning Initiative  Nodejs with Express and and MongoDB </vt:lpstr>
      <vt:lpstr>Agenda</vt:lpstr>
      <vt:lpstr>What is REST Anyway ?</vt:lpstr>
      <vt:lpstr>What is REST Anyway ?</vt:lpstr>
      <vt:lpstr>Constraint.. – The Uniform Interface NOUNS ands VERBS</vt:lpstr>
      <vt:lpstr>Constraint.. – The Uniform Interface NOUNS ands VERBS</vt:lpstr>
      <vt:lpstr>Why opt Node JS for building RESTful APIS?</vt:lpstr>
      <vt:lpstr>Javascript event loop architecture and </vt:lpstr>
      <vt:lpstr>Start - Installation</vt:lpstr>
      <vt:lpstr>Start – Installation and start a new API project (Continued..)</vt:lpstr>
      <vt:lpstr>Start – Simple “Hello World”</vt:lpstr>
      <vt:lpstr>Gulp – The task runner ( SKIP and talk later)</vt:lpstr>
      <vt:lpstr>Checkpoint</vt:lpstr>
      <vt:lpstr>Module -2</vt:lpstr>
      <vt:lpstr>Simple - GET API using router</vt:lpstr>
      <vt:lpstr>Wire-up Mongo DB</vt:lpstr>
      <vt:lpstr>MongoDB - Overview</vt:lpstr>
      <vt:lpstr>RDBMS Vs MongoDB</vt:lpstr>
      <vt:lpstr>Mongoose</vt:lpstr>
      <vt:lpstr>Mongoose</vt:lpstr>
      <vt:lpstr>GET API using Books model and mongoose</vt:lpstr>
      <vt:lpstr>Add a Model</vt:lpstr>
      <vt:lpstr>Add data into Mongo DB from Backend using Compass or Robomongo</vt:lpstr>
      <vt:lpstr>Update App.js and execute GET operation</vt:lpstr>
      <vt:lpstr>GET Operation with filtering option</vt:lpstr>
      <vt:lpstr>GET Operation with filtering name validation</vt:lpstr>
      <vt:lpstr>GET Operation to get a single item</vt:lpstr>
      <vt:lpstr>Checkpoint</vt:lpstr>
      <vt:lpstr>Posting Data</vt:lpstr>
      <vt:lpstr>Install body parser to read post data</vt:lpstr>
      <vt:lpstr>POST API </vt:lpstr>
      <vt:lpstr>POST – using Postman the chrome extension or SOAPUI</vt:lpstr>
      <vt:lpstr>Post API – Save to MongoDB</vt:lpstr>
      <vt:lpstr>Code refactor and inject book model</vt:lpstr>
      <vt:lpstr>Checkpoint</vt:lpstr>
      <vt:lpstr>PUT and PATCH</vt:lpstr>
      <vt:lpstr>PUT API</vt:lpstr>
      <vt:lpstr>PATCH API</vt:lpstr>
      <vt:lpstr>Refactor with middleware</vt:lpstr>
      <vt:lpstr>Remove API</vt:lpstr>
      <vt:lpstr>&lt;…&gt;</vt:lpstr>
      <vt:lpstr>&lt;…&gt;</vt:lpstr>
      <vt:lpstr>&lt;…&gt;</vt:lpstr>
      <vt:lpstr>&lt;…&gt;</vt:lpstr>
      <vt:lpstr>&lt;…&gt;</vt:lpstr>
      <vt:lpstr>&lt;…&gt;</vt:lpstr>
      <vt:lpstr>&lt;…&gt;</vt:lpstr>
      <vt:lpstr>&lt;…&gt;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Accenture Testing Services Stage 0 Sales Deck</dc:title>
  <dc:creator>creative.services.presentations@accenture.com</dc:creator>
  <cp:lastModifiedBy>Ashoka Mahadevaiah</cp:lastModifiedBy>
  <cp:revision>527</cp:revision>
  <cp:lastPrinted>2009-05-13T12:37:25Z</cp:lastPrinted>
  <dcterms:created xsi:type="dcterms:W3CDTF">2015-09-15T00:57:11Z</dcterms:created>
  <dcterms:modified xsi:type="dcterms:W3CDTF">2018-02-12T05:55:46Z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0x012000FD200C85A7BB46D2B974A85017C5AC2B0100F0443C44E230144AAFE8863C27E99035</vt:lpwstr>
  </property>
  <property fmtid="{D5CDD505-2E9C-101B-9397-08002B2CF9AE}" pid="3" name="UserName">
    <vt:lpwstr>rwillis</vt:lpwstr>
  </property>
  <property fmtid="{D5CDD505-2E9C-101B-9397-08002B2CF9AE}" pid="4" name="ComputerName">
    <vt:lpwstr>DLO-0142</vt:lpwstr>
  </property>
  <property fmtid="{D5CDD505-2E9C-101B-9397-08002B2CF9AE}" pid="5" name="palette_size">
    <vt:lpwstr>5</vt:lpwstr>
  </property>
</Properties>
</file>